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381" r:id="rId2"/>
    <p:sldId id="369" r:id="rId3"/>
    <p:sldId id="351" r:id="rId4"/>
    <p:sldId id="352" r:id="rId5"/>
    <p:sldId id="382" r:id="rId6"/>
    <p:sldId id="354" r:id="rId7"/>
    <p:sldId id="353" r:id="rId8"/>
    <p:sldId id="355" r:id="rId9"/>
    <p:sldId id="288" r:id="rId10"/>
    <p:sldId id="292" r:id="rId11"/>
    <p:sldId id="293" r:id="rId12"/>
    <p:sldId id="287" r:id="rId13"/>
    <p:sldId id="377" r:id="rId14"/>
    <p:sldId id="357" r:id="rId15"/>
    <p:sldId id="358" r:id="rId16"/>
    <p:sldId id="359" r:id="rId17"/>
    <p:sldId id="360" r:id="rId18"/>
    <p:sldId id="378" r:id="rId19"/>
    <p:sldId id="294" r:id="rId20"/>
    <p:sldId id="295" r:id="rId21"/>
    <p:sldId id="290" r:id="rId22"/>
    <p:sldId id="291" r:id="rId23"/>
    <p:sldId id="374" r:id="rId24"/>
    <p:sldId id="296" r:id="rId25"/>
    <p:sldId id="297" r:id="rId26"/>
    <p:sldId id="298" r:id="rId27"/>
    <p:sldId id="362" r:id="rId28"/>
    <p:sldId id="285" r:id="rId29"/>
    <p:sldId id="389" r:id="rId30"/>
    <p:sldId id="388" r:id="rId31"/>
    <p:sldId id="361" r:id="rId32"/>
    <p:sldId id="258" r:id="rId33"/>
    <p:sldId id="349" r:id="rId34"/>
    <p:sldId id="259" r:id="rId35"/>
    <p:sldId id="257" r:id="rId36"/>
    <p:sldId id="267" r:id="rId37"/>
    <p:sldId id="261" r:id="rId38"/>
    <p:sldId id="260" r:id="rId39"/>
    <p:sldId id="262" r:id="rId40"/>
    <p:sldId id="268" r:id="rId41"/>
    <p:sldId id="301" r:id="rId42"/>
    <p:sldId id="302" r:id="rId43"/>
    <p:sldId id="299" r:id="rId44"/>
    <p:sldId id="300" r:id="rId45"/>
    <p:sldId id="270" r:id="rId46"/>
    <p:sldId id="269" r:id="rId47"/>
    <p:sldId id="303" r:id="rId48"/>
    <p:sldId id="304" r:id="rId49"/>
    <p:sldId id="305" r:id="rId50"/>
    <p:sldId id="306" r:id="rId51"/>
    <p:sldId id="308" r:id="rId52"/>
    <p:sldId id="309" r:id="rId53"/>
    <p:sldId id="364" r:id="rId54"/>
    <p:sldId id="263" r:id="rId55"/>
    <p:sldId id="310" r:id="rId56"/>
    <p:sldId id="256" r:id="rId57"/>
    <p:sldId id="311" r:id="rId58"/>
    <p:sldId id="313" r:id="rId59"/>
    <p:sldId id="312" r:id="rId60"/>
    <p:sldId id="370" r:id="rId61"/>
    <p:sldId id="264" r:id="rId62"/>
    <p:sldId id="265" r:id="rId63"/>
    <p:sldId id="266" r:id="rId64"/>
    <p:sldId id="380" r:id="rId65"/>
    <p:sldId id="314" r:id="rId66"/>
    <p:sldId id="315" r:id="rId67"/>
    <p:sldId id="316" r:id="rId68"/>
    <p:sldId id="371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72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1" r:id="rId94"/>
    <p:sldId id="348" r:id="rId95"/>
    <p:sldId id="342" r:id="rId96"/>
    <p:sldId id="343" r:id="rId97"/>
    <p:sldId id="344" r:id="rId98"/>
    <p:sldId id="373" r:id="rId99"/>
    <p:sldId id="345" r:id="rId100"/>
    <p:sldId id="346" r:id="rId101"/>
    <p:sldId id="375" r:id="rId102"/>
    <p:sldId id="272" r:id="rId103"/>
    <p:sldId id="271" r:id="rId104"/>
    <p:sldId id="379" r:id="rId105"/>
    <p:sldId id="383" r:id="rId106"/>
    <p:sldId id="275" r:id="rId107"/>
    <p:sldId id="273" r:id="rId108"/>
    <p:sldId id="390" r:id="rId109"/>
    <p:sldId id="286" r:id="rId110"/>
    <p:sldId id="387" r:id="rId111"/>
    <p:sldId id="384" r:id="rId112"/>
    <p:sldId id="280" r:id="rId113"/>
    <p:sldId id="281" r:id="rId114"/>
    <p:sldId id="282" r:id="rId115"/>
    <p:sldId id="283" r:id="rId116"/>
    <p:sldId id="284" r:id="rId117"/>
    <p:sldId id="278" r:id="rId118"/>
    <p:sldId id="279" r:id="rId119"/>
    <p:sldId id="276" r:id="rId120"/>
    <p:sldId id="376" r:id="rId121"/>
    <p:sldId id="340" r:id="rId122"/>
    <p:sldId id="366" r:id="rId123"/>
    <p:sldId id="367" r:id="rId124"/>
    <p:sldId id="368" r:id="rId125"/>
    <p:sldId id="386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74" autoAdjust="0"/>
  </p:normalViewPr>
  <p:slideViewPr>
    <p:cSldViewPr snapToGrid="0">
      <p:cViewPr varScale="1">
        <p:scale>
          <a:sx n="74" d="100"/>
          <a:sy n="74" d="100"/>
        </p:scale>
        <p:origin x="3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05387-23A6-48EF-8490-5EF3EC26EDAB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A2FEC-0004-4C5A-AD02-6D78C4D6415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6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2FEC-0004-4C5A-AD02-6D78C4D6415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329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2FEC-0004-4C5A-AD02-6D78C4D6415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604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BF4E-6C15-D790-0187-D84867F02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2E77C-2F42-7594-2CDB-92533583A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A5A3D-D197-CD8E-F9A1-7D8E93B6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D6B10-0446-E665-8063-7C19E2FD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63103-942B-DF80-102D-8EAC08E4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64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512A-D6F1-B00F-140B-8C3A4101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ACBEB-88A1-9BFA-A15F-7F52AD67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35302-47D6-0C1D-BBFC-F3D1E66A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3A5FD-64B1-2023-B413-29975607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BF42-D4D1-8A43-F3C6-5D63A087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641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699EB-5D8C-9A3D-193D-9BDAAB0FE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2CDF3-8868-7723-B465-07A3D3896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B87B7-6676-242F-A104-5EDFB7EE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7F9BF-391F-6C3D-20D4-EFE3E64B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A8BF8-5ACB-8CB6-1097-72533D7D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88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D6EE-9A8E-F7DA-F832-C97CED0C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4FFB0-7251-8C6A-9B48-B34C9900A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9102C-7FC6-6F42-5AFF-DA4AB5ED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36F8C-AA66-44EA-CDBE-3C494CE8B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D165-8B1D-99BC-33D7-E81907A1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044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19A8-BA4A-8E14-6F75-C6E7D0EF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79D5A-9784-8C29-98EB-C1C4F8DED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CFFA-7C56-3325-DB17-00CD26D1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4A627-71D1-4AA6-82F9-E7C33B79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35B4D-5BFF-49CA-30E6-716336E1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43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93D7-F77D-315F-F06E-BB599D66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B0B63-AC11-63FA-077B-E01BD73B0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2CB7F-FF49-07B7-A30D-2FB2BF3ED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0F484-1722-E22E-C835-41D40EF54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C4DB2-5E14-F6E5-AEE6-08A53650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F2B84-0072-ED43-80A7-193A2E5D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37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B6D96-5E27-9FD0-2D47-DDD040D2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131F-38B8-EEAF-537A-BA564C8D7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A8734-D976-E4DC-0B84-7C748916D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0B2F7-48B5-10A7-ED35-13E4477E6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755E1-B5DF-BBAD-41B7-0B08A403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E0D431-354E-3436-9003-B7A504F2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5C847E-A37E-D67A-1F59-8BAA3E76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322B3-02FC-49E7-9A52-02EA9B11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002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3C7A-6635-1350-0449-4D1AFC45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0C7D3-B79E-3711-138E-9EA730EF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3CF6-43EF-86AE-AF52-640BF4C0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B4561-C013-5FE9-BD91-77E5779D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676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A46053-A803-FEE3-B3C5-8B14D148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6D744-BC45-BDB5-2848-77CABAAC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4A5BB-E7AE-7244-4731-4AC3B2C4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4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24BF-D426-7B2E-872C-2D0B4A5C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311F-31AA-C25D-2E47-C2202A7C7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71500-D772-3E9B-8298-CC9E4B6D1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7DC38-0980-782B-8B39-D2891FAC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33804-05FC-A2D6-88C3-C267745F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B27EC-76A0-8A9E-2477-978BB01D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866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647A-D1C5-4496-9180-552865AC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2ED04-969D-97AB-DFB7-74479DBFD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04621-2933-0BD8-706B-99E596268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C9B0-33B5-2A38-61E7-DB1F9927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3142C-1F4C-BACF-C177-2E0F1647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D24EA-1B07-2E91-B806-AE4B1F62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63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F152D-8481-9256-0C0E-D3F0EB62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42875-460C-DB00-B42B-C83F87131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D7B6E-22A6-81B2-C898-0DC86CCAC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2CC3-BCF5-4E77-B385-B1CCACE9AB3F}" type="datetimeFigureOut">
              <a:rPr lang="en-CA" smtClean="0"/>
              <a:t>2024-02-21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FA7EE-4954-52E6-EB42-256E77C10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0BDA-A760-D6CE-9D46-9DF7C19CE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4FC32-AFB0-4C24-A27B-65C9D88B07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98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idsfirstcanada.org" TargetMode="External"/><Relationship Id="rId2" Type="http://schemas.openxmlformats.org/officeDocument/2006/relationships/hyperlink" Target="http://www.kidsfirstcanada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uments1.worldbank.org/curated/en/536021468340243580/text/409250PAPER0Ea101OFFICIAL0USE0ONLY1.txt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idsfirstcanada.org" TargetMode="External"/><Relationship Id="rId2" Type="http://schemas.openxmlformats.org/officeDocument/2006/relationships/hyperlink" Target="https://www.oipc.bc.ca/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kidsfirstcanada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uments1.worldbank.org/curated/en/536021468340243580/text/409250PAPER0Ea101OFFICIAL0USE0ONLY1.txt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FF94-3814-3A81-5641-4E3E6C727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0A8AA-859C-3D23-1DAF-D0AB9DC78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CA" sz="4400" dirty="0">
              <a:hlinkClick r:id="rId2"/>
            </a:endParaRPr>
          </a:p>
          <a:p>
            <a:r>
              <a:rPr lang="en-CA" sz="4400" dirty="0">
                <a:hlinkClick r:id="rId2"/>
              </a:rPr>
              <a:t>www.kidsfirstcanada.org</a:t>
            </a:r>
            <a:endParaRPr lang="en-CA" sz="4400" dirty="0"/>
          </a:p>
          <a:p>
            <a:r>
              <a:rPr lang="en-CA" sz="4400" dirty="0">
                <a:hlinkClick r:id="rId3"/>
              </a:rPr>
              <a:t>info@kidsfirstcanada.org</a:t>
            </a:r>
            <a:endParaRPr lang="en-CA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FC131-B402-BD7B-270C-EC77B580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65" y="856488"/>
            <a:ext cx="5486400" cy="25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1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3ACE8-EC7C-25BE-F263-C73529430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6152" r="18556" b="25"/>
          <a:stretch/>
        </p:blipFill>
        <p:spPr>
          <a:xfrm>
            <a:off x="141668" y="-26317"/>
            <a:ext cx="10406130" cy="688264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2042C02-3EDA-09EC-0833-25BEE4496868}"/>
              </a:ext>
            </a:extLst>
          </p:cNvPr>
          <p:cNvSpPr/>
          <p:nvPr/>
        </p:nvSpPr>
        <p:spPr>
          <a:xfrm>
            <a:off x="3618963" y="850006"/>
            <a:ext cx="157357" cy="561877"/>
          </a:xfrm>
          <a:custGeom>
            <a:avLst/>
            <a:gdLst>
              <a:gd name="connsiteX0" fmla="*/ 25758 w 157357"/>
              <a:gd name="connsiteY0" fmla="*/ 0 h 561877"/>
              <a:gd name="connsiteX1" fmla="*/ 38637 w 157357"/>
              <a:gd name="connsiteY1" fmla="*/ 540912 h 561877"/>
              <a:gd name="connsiteX2" fmla="*/ 154547 w 157357"/>
              <a:gd name="connsiteY2" fmla="*/ 553791 h 561877"/>
              <a:gd name="connsiteX3" fmla="*/ 115910 w 157357"/>
              <a:gd name="connsiteY3" fmla="*/ 540912 h 561877"/>
              <a:gd name="connsiteX4" fmla="*/ 90152 w 157357"/>
              <a:gd name="connsiteY4" fmla="*/ 476518 h 561877"/>
              <a:gd name="connsiteX5" fmla="*/ 51516 w 157357"/>
              <a:gd name="connsiteY5" fmla="*/ 425002 h 561877"/>
              <a:gd name="connsiteX6" fmla="*/ 25758 w 157357"/>
              <a:gd name="connsiteY6" fmla="*/ 386366 h 561877"/>
              <a:gd name="connsiteX7" fmla="*/ 12879 w 157357"/>
              <a:gd name="connsiteY7" fmla="*/ 347729 h 561877"/>
              <a:gd name="connsiteX8" fmla="*/ 0 w 157357"/>
              <a:gd name="connsiteY8" fmla="*/ 51515 h 5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7" h="561877">
                <a:moveTo>
                  <a:pt x="25758" y="0"/>
                </a:moveTo>
                <a:cubicBezTo>
                  <a:pt x="30051" y="180304"/>
                  <a:pt x="-2216" y="365245"/>
                  <a:pt x="38637" y="540912"/>
                </a:cubicBezTo>
                <a:cubicBezTo>
                  <a:pt x="47443" y="578776"/>
                  <a:pt x="115673" y="553791"/>
                  <a:pt x="154547" y="553791"/>
                </a:cubicBezTo>
                <a:cubicBezTo>
                  <a:pt x="168123" y="553791"/>
                  <a:pt x="128789" y="545205"/>
                  <a:pt x="115910" y="540912"/>
                </a:cubicBezTo>
                <a:cubicBezTo>
                  <a:pt x="107324" y="519447"/>
                  <a:pt x="101379" y="496727"/>
                  <a:pt x="90152" y="476518"/>
                </a:cubicBezTo>
                <a:cubicBezTo>
                  <a:pt x="79728" y="457754"/>
                  <a:pt x="63992" y="442469"/>
                  <a:pt x="51516" y="425002"/>
                </a:cubicBezTo>
                <a:cubicBezTo>
                  <a:pt x="42519" y="412407"/>
                  <a:pt x="34344" y="399245"/>
                  <a:pt x="25758" y="386366"/>
                </a:cubicBezTo>
                <a:cubicBezTo>
                  <a:pt x="21465" y="373487"/>
                  <a:pt x="13920" y="361265"/>
                  <a:pt x="12879" y="347729"/>
                </a:cubicBezTo>
                <a:cubicBezTo>
                  <a:pt x="5299" y="249189"/>
                  <a:pt x="0" y="51515"/>
                  <a:pt x="0" y="515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6C6F9C4-A7A4-AA9C-C461-1C8FDA38EBA0}"/>
              </a:ext>
            </a:extLst>
          </p:cNvPr>
          <p:cNvSpPr/>
          <p:nvPr/>
        </p:nvSpPr>
        <p:spPr>
          <a:xfrm>
            <a:off x="9427335" y="2047741"/>
            <a:ext cx="1030310" cy="2514614"/>
          </a:xfrm>
          <a:custGeom>
            <a:avLst/>
            <a:gdLst>
              <a:gd name="connsiteX0" fmla="*/ 0 w 1030310"/>
              <a:gd name="connsiteY0" fmla="*/ 0 h 2514614"/>
              <a:gd name="connsiteX1" fmla="*/ 386366 w 1030310"/>
              <a:gd name="connsiteY1" fmla="*/ 90152 h 2514614"/>
              <a:gd name="connsiteX2" fmla="*/ 540913 w 1030310"/>
              <a:gd name="connsiteY2" fmla="*/ 128789 h 2514614"/>
              <a:gd name="connsiteX3" fmla="*/ 643944 w 1030310"/>
              <a:gd name="connsiteY3" fmla="*/ 167425 h 2514614"/>
              <a:gd name="connsiteX4" fmla="*/ 772733 w 1030310"/>
              <a:gd name="connsiteY4" fmla="*/ 231820 h 2514614"/>
              <a:gd name="connsiteX5" fmla="*/ 914400 w 1030310"/>
              <a:gd name="connsiteY5" fmla="*/ 412124 h 2514614"/>
              <a:gd name="connsiteX6" fmla="*/ 953037 w 1030310"/>
              <a:gd name="connsiteY6" fmla="*/ 528034 h 2514614"/>
              <a:gd name="connsiteX7" fmla="*/ 1004552 w 1030310"/>
              <a:gd name="connsiteY7" fmla="*/ 656822 h 2514614"/>
              <a:gd name="connsiteX8" fmla="*/ 1030310 w 1030310"/>
              <a:gd name="connsiteY8" fmla="*/ 721217 h 2514614"/>
              <a:gd name="connsiteX9" fmla="*/ 991673 w 1030310"/>
              <a:gd name="connsiteY9" fmla="*/ 1313645 h 2514614"/>
              <a:gd name="connsiteX10" fmla="*/ 965916 w 1030310"/>
              <a:gd name="connsiteY10" fmla="*/ 1390918 h 2514614"/>
              <a:gd name="connsiteX11" fmla="*/ 901521 w 1030310"/>
              <a:gd name="connsiteY11" fmla="*/ 1648496 h 2514614"/>
              <a:gd name="connsiteX12" fmla="*/ 888642 w 1030310"/>
              <a:gd name="connsiteY12" fmla="*/ 1687132 h 2514614"/>
              <a:gd name="connsiteX13" fmla="*/ 850006 w 1030310"/>
              <a:gd name="connsiteY13" fmla="*/ 1790163 h 2514614"/>
              <a:gd name="connsiteX14" fmla="*/ 811369 w 1030310"/>
              <a:gd name="connsiteY14" fmla="*/ 1803042 h 2514614"/>
              <a:gd name="connsiteX15" fmla="*/ 592428 w 1030310"/>
              <a:gd name="connsiteY15" fmla="*/ 1712890 h 2514614"/>
              <a:gd name="connsiteX16" fmla="*/ 643944 w 1030310"/>
              <a:gd name="connsiteY16" fmla="*/ 1918952 h 2514614"/>
              <a:gd name="connsiteX17" fmla="*/ 656823 w 1030310"/>
              <a:gd name="connsiteY17" fmla="*/ 2240924 h 2514614"/>
              <a:gd name="connsiteX18" fmla="*/ 643944 w 1030310"/>
              <a:gd name="connsiteY18" fmla="*/ 2498501 h 2514614"/>
              <a:gd name="connsiteX19" fmla="*/ 476519 w 1030310"/>
              <a:gd name="connsiteY19" fmla="*/ 2472744 h 2514614"/>
              <a:gd name="connsiteX20" fmla="*/ 321972 w 1030310"/>
              <a:gd name="connsiteY20" fmla="*/ 2459865 h 251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30310" h="2514614">
                <a:moveTo>
                  <a:pt x="0" y="0"/>
                </a:moveTo>
                <a:cubicBezTo>
                  <a:pt x="249536" y="53471"/>
                  <a:pt x="120671" y="23728"/>
                  <a:pt x="386366" y="90152"/>
                </a:cubicBezTo>
                <a:cubicBezTo>
                  <a:pt x="437882" y="103031"/>
                  <a:pt x="491193" y="110144"/>
                  <a:pt x="540913" y="128789"/>
                </a:cubicBezTo>
                <a:cubicBezTo>
                  <a:pt x="575257" y="141668"/>
                  <a:pt x="610641" y="152054"/>
                  <a:pt x="643944" y="167425"/>
                </a:cubicBezTo>
                <a:cubicBezTo>
                  <a:pt x="917667" y="293759"/>
                  <a:pt x="510077" y="126758"/>
                  <a:pt x="772733" y="231820"/>
                </a:cubicBezTo>
                <a:cubicBezTo>
                  <a:pt x="839201" y="298288"/>
                  <a:pt x="867344" y="318012"/>
                  <a:pt x="914400" y="412124"/>
                </a:cubicBezTo>
                <a:cubicBezTo>
                  <a:pt x="932614" y="448551"/>
                  <a:pt x="938958" y="489818"/>
                  <a:pt x="953037" y="528034"/>
                </a:cubicBezTo>
                <a:cubicBezTo>
                  <a:pt x="969021" y="571419"/>
                  <a:pt x="987380" y="613893"/>
                  <a:pt x="1004552" y="656822"/>
                </a:cubicBezTo>
                <a:lnTo>
                  <a:pt x="1030310" y="721217"/>
                </a:lnTo>
                <a:cubicBezTo>
                  <a:pt x="1017431" y="918693"/>
                  <a:pt x="1010614" y="1116658"/>
                  <a:pt x="991673" y="1313645"/>
                </a:cubicBezTo>
                <a:cubicBezTo>
                  <a:pt x="989074" y="1340671"/>
                  <a:pt x="972974" y="1364701"/>
                  <a:pt x="965916" y="1390918"/>
                </a:cubicBezTo>
                <a:cubicBezTo>
                  <a:pt x="942908" y="1476377"/>
                  <a:pt x="923861" y="1562860"/>
                  <a:pt x="901521" y="1648496"/>
                </a:cubicBezTo>
                <a:cubicBezTo>
                  <a:pt x="898094" y="1661632"/>
                  <a:pt x="893281" y="1674374"/>
                  <a:pt x="888642" y="1687132"/>
                </a:cubicBezTo>
                <a:cubicBezTo>
                  <a:pt x="876107" y="1721603"/>
                  <a:pt x="870352" y="1759644"/>
                  <a:pt x="850006" y="1790163"/>
                </a:cubicBezTo>
                <a:cubicBezTo>
                  <a:pt x="842476" y="1801459"/>
                  <a:pt x="824248" y="1798749"/>
                  <a:pt x="811369" y="1803042"/>
                </a:cubicBezTo>
                <a:cubicBezTo>
                  <a:pt x="738389" y="1772991"/>
                  <a:pt x="657320" y="1667965"/>
                  <a:pt x="592428" y="1712890"/>
                </a:cubicBezTo>
                <a:cubicBezTo>
                  <a:pt x="534216" y="1753191"/>
                  <a:pt x="635373" y="1848671"/>
                  <a:pt x="643944" y="1918952"/>
                </a:cubicBezTo>
                <a:cubicBezTo>
                  <a:pt x="656947" y="2025572"/>
                  <a:pt x="652530" y="2133600"/>
                  <a:pt x="656823" y="2240924"/>
                </a:cubicBezTo>
                <a:cubicBezTo>
                  <a:pt x="652530" y="2326783"/>
                  <a:pt x="696722" y="2430643"/>
                  <a:pt x="643944" y="2498501"/>
                </a:cubicBezTo>
                <a:cubicBezTo>
                  <a:pt x="609278" y="2543072"/>
                  <a:pt x="532216" y="2482027"/>
                  <a:pt x="476519" y="2472744"/>
                </a:cubicBezTo>
                <a:cubicBezTo>
                  <a:pt x="363883" y="2453972"/>
                  <a:pt x="459787" y="2459865"/>
                  <a:pt x="321972" y="245986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3678374-F8AB-D4A5-DCF9-06EBFE712AB7}"/>
              </a:ext>
            </a:extLst>
          </p:cNvPr>
          <p:cNvSpPr/>
          <p:nvPr/>
        </p:nvSpPr>
        <p:spPr>
          <a:xfrm>
            <a:off x="3716205" y="2034862"/>
            <a:ext cx="585339" cy="2602280"/>
          </a:xfrm>
          <a:custGeom>
            <a:avLst/>
            <a:gdLst>
              <a:gd name="connsiteX0" fmla="*/ 585339 w 585339"/>
              <a:gd name="connsiteY0" fmla="*/ 0 h 2602280"/>
              <a:gd name="connsiteX1" fmla="*/ 559581 w 585339"/>
              <a:gd name="connsiteY1" fmla="*/ 64394 h 2602280"/>
              <a:gd name="connsiteX2" fmla="*/ 392156 w 585339"/>
              <a:gd name="connsiteY2" fmla="*/ 309093 h 2602280"/>
              <a:gd name="connsiteX3" fmla="*/ 211851 w 585339"/>
              <a:gd name="connsiteY3" fmla="*/ 515155 h 2602280"/>
              <a:gd name="connsiteX4" fmla="*/ 44426 w 585339"/>
              <a:gd name="connsiteY4" fmla="*/ 875763 h 2602280"/>
              <a:gd name="connsiteX5" fmla="*/ 44426 w 585339"/>
              <a:gd name="connsiteY5" fmla="*/ 2009104 h 2602280"/>
              <a:gd name="connsiteX6" fmla="*/ 70184 w 585339"/>
              <a:gd name="connsiteY6" fmla="*/ 2150772 h 2602280"/>
              <a:gd name="connsiteX7" fmla="*/ 83063 w 585339"/>
              <a:gd name="connsiteY7" fmla="*/ 2279561 h 2602280"/>
              <a:gd name="connsiteX8" fmla="*/ 95941 w 585339"/>
              <a:gd name="connsiteY8" fmla="*/ 2382592 h 2602280"/>
              <a:gd name="connsiteX9" fmla="*/ 173215 w 585339"/>
              <a:gd name="connsiteY9" fmla="*/ 2511380 h 2602280"/>
              <a:gd name="connsiteX10" fmla="*/ 198972 w 585339"/>
              <a:gd name="connsiteY10" fmla="*/ 2550017 h 2602280"/>
              <a:gd name="connsiteX11" fmla="*/ 302003 w 585339"/>
              <a:gd name="connsiteY11" fmla="*/ 2601532 h 2602280"/>
              <a:gd name="connsiteX12" fmla="*/ 327761 w 585339"/>
              <a:gd name="connsiteY12" fmla="*/ 2601532 h 260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5339" h="2602280">
                <a:moveTo>
                  <a:pt x="585339" y="0"/>
                </a:moveTo>
                <a:cubicBezTo>
                  <a:pt x="576753" y="21465"/>
                  <a:pt x="570915" y="44245"/>
                  <a:pt x="559581" y="64394"/>
                </a:cubicBezTo>
                <a:cubicBezTo>
                  <a:pt x="525399" y="125161"/>
                  <a:pt x="442409" y="251109"/>
                  <a:pt x="392156" y="309093"/>
                </a:cubicBezTo>
                <a:cubicBezTo>
                  <a:pt x="315108" y="397994"/>
                  <a:pt x="273137" y="407003"/>
                  <a:pt x="211851" y="515155"/>
                </a:cubicBezTo>
                <a:cubicBezTo>
                  <a:pt x="153241" y="618584"/>
                  <a:pt x="94816" y="758188"/>
                  <a:pt x="44426" y="875763"/>
                </a:cubicBezTo>
                <a:cubicBezTo>
                  <a:pt x="-37189" y="1283839"/>
                  <a:pt x="12594" y="1011715"/>
                  <a:pt x="44426" y="2009104"/>
                </a:cubicBezTo>
                <a:cubicBezTo>
                  <a:pt x="45957" y="2057076"/>
                  <a:pt x="63396" y="2103258"/>
                  <a:pt x="70184" y="2150772"/>
                </a:cubicBezTo>
                <a:cubicBezTo>
                  <a:pt x="76285" y="2193482"/>
                  <a:pt x="78299" y="2236681"/>
                  <a:pt x="83063" y="2279561"/>
                </a:cubicBezTo>
                <a:cubicBezTo>
                  <a:pt x="86885" y="2313960"/>
                  <a:pt x="83396" y="2350334"/>
                  <a:pt x="95941" y="2382592"/>
                </a:cubicBezTo>
                <a:cubicBezTo>
                  <a:pt x="114087" y="2429252"/>
                  <a:pt x="146977" y="2468743"/>
                  <a:pt x="173215" y="2511380"/>
                </a:cubicBezTo>
                <a:cubicBezTo>
                  <a:pt x="181327" y="2524562"/>
                  <a:pt x="185699" y="2542054"/>
                  <a:pt x="198972" y="2550017"/>
                </a:cubicBezTo>
                <a:cubicBezTo>
                  <a:pt x="236661" y="2572630"/>
                  <a:pt x="260416" y="2593214"/>
                  <a:pt x="302003" y="2601532"/>
                </a:cubicBezTo>
                <a:cubicBezTo>
                  <a:pt x="310422" y="2603216"/>
                  <a:pt x="319175" y="2601532"/>
                  <a:pt x="327761" y="260153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4004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B65A0-6934-7B7D-82AC-447AC764C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9" t="5744" r="8986" b="7547"/>
          <a:stretch/>
        </p:blipFill>
        <p:spPr>
          <a:xfrm>
            <a:off x="481914" y="184222"/>
            <a:ext cx="10960443" cy="669032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EE89AB4-A0CA-2660-B699-EAF29EB08BAA}"/>
              </a:ext>
            </a:extLst>
          </p:cNvPr>
          <p:cNvSpPr/>
          <p:nvPr/>
        </p:nvSpPr>
        <p:spPr>
          <a:xfrm>
            <a:off x="6014434" y="1661375"/>
            <a:ext cx="2408349" cy="721217"/>
          </a:xfrm>
          <a:custGeom>
            <a:avLst/>
            <a:gdLst>
              <a:gd name="connsiteX0" fmla="*/ 734096 w 2408349"/>
              <a:gd name="connsiteY0" fmla="*/ 0 h 721217"/>
              <a:gd name="connsiteX1" fmla="*/ 180304 w 2408349"/>
              <a:gd name="connsiteY1" fmla="*/ 51515 h 721217"/>
              <a:gd name="connsiteX2" fmla="*/ 0 w 2408349"/>
              <a:gd name="connsiteY2" fmla="*/ 90152 h 721217"/>
              <a:gd name="connsiteX3" fmla="*/ 12879 w 2408349"/>
              <a:gd name="connsiteY3" fmla="*/ 206062 h 721217"/>
              <a:gd name="connsiteX4" fmla="*/ 103031 w 2408349"/>
              <a:gd name="connsiteY4" fmla="*/ 437881 h 721217"/>
              <a:gd name="connsiteX5" fmla="*/ 167425 w 2408349"/>
              <a:gd name="connsiteY5" fmla="*/ 553791 h 721217"/>
              <a:gd name="connsiteX6" fmla="*/ 347729 w 2408349"/>
              <a:gd name="connsiteY6" fmla="*/ 669701 h 721217"/>
              <a:gd name="connsiteX7" fmla="*/ 412124 w 2408349"/>
              <a:gd name="connsiteY7" fmla="*/ 708338 h 721217"/>
              <a:gd name="connsiteX8" fmla="*/ 502276 w 2408349"/>
              <a:gd name="connsiteY8" fmla="*/ 721217 h 721217"/>
              <a:gd name="connsiteX9" fmla="*/ 1120462 w 2408349"/>
              <a:gd name="connsiteY9" fmla="*/ 695459 h 721217"/>
              <a:gd name="connsiteX10" fmla="*/ 1416676 w 2408349"/>
              <a:gd name="connsiteY10" fmla="*/ 669701 h 721217"/>
              <a:gd name="connsiteX11" fmla="*/ 1674253 w 2408349"/>
              <a:gd name="connsiteY11" fmla="*/ 631064 h 721217"/>
              <a:gd name="connsiteX12" fmla="*/ 1854558 w 2408349"/>
              <a:gd name="connsiteY12" fmla="*/ 592428 h 721217"/>
              <a:gd name="connsiteX13" fmla="*/ 2163651 w 2408349"/>
              <a:gd name="connsiteY13" fmla="*/ 528033 h 721217"/>
              <a:gd name="connsiteX14" fmla="*/ 2279560 w 2408349"/>
              <a:gd name="connsiteY14" fmla="*/ 463639 h 721217"/>
              <a:gd name="connsiteX15" fmla="*/ 2356834 w 2408349"/>
              <a:gd name="connsiteY15" fmla="*/ 425002 h 721217"/>
              <a:gd name="connsiteX16" fmla="*/ 2408349 w 2408349"/>
              <a:gd name="connsiteY16" fmla="*/ 321971 h 721217"/>
              <a:gd name="connsiteX17" fmla="*/ 2382591 w 2408349"/>
              <a:gd name="connsiteY17" fmla="*/ 283335 h 721217"/>
              <a:gd name="connsiteX18" fmla="*/ 1996225 w 2408349"/>
              <a:gd name="connsiteY18" fmla="*/ 141667 h 721217"/>
              <a:gd name="connsiteX19" fmla="*/ 1790163 w 2408349"/>
              <a:gd name="connsiteY19" fmla="*/ 115910 h 721217"/>
              <a:gd name="connsiteX20" fmla="*/ 1081825 w 2408349"/>
              <a:gd name="connsiteY20" fmla="*/ 103031 h 7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08349" h="721217">
                <a:moveTo>
                  <a:pt x="734096" y="0"/>
                </a:moveTo>
                <a:cubicBezTo>
                  <a:pt x="612378" y="9737"/>
                  <a:pt x="318559" y="29913"/>
                  <a:pt x="180304" y="51515"/>
                </a:cubicBezTo>
                <a:cubicBezTo>
                  <a:pt x="119575" y="61004"/>
                  <a:pt x="0" y="90152"/>
                  <a:pt x="0" y="90152"/>
                </a:cubicBezTo>
                <a:cubicBezTo>
                  <a:pt x="4293" y="128789"/>
                  <a:pt x="4446" y="168113"/>
                  <a:pt x="12879" y="206062"/>
                </a:cubicBezTo>
                <a:cubicBezTo>
                  <a:pt x="29112" y="279112"/>
                  <a:pt x="72113" y="370892"/>
                  <a:pt x="103031" y="437881"/>
                </a:cubicBezTo>
                <a:cubicBezTo>
                  <a:pt x="114565" y="462871"/>
                  <a:pt x="152053" y="536710"/>
                  <a:pt x="167425" y="553791"/>
                </a:cubicBezTo>
                <a:cubicBezTo>
                  <a:pt x="230207" y="623549"/>
                  <a:pt x="265084" y="625200"/>
                  <a:pt x="347729" y="669701"/>
                </a:cubicBezTo>
                <a:cubicBezTo>
                  <a:pt x="369769" y="681569"/>
                  <a:pt x="388376" y="700422"/>
                  <a:pt x="412124" y="708338"/>
                </a:cubicBezTo>
                <a:cubicBezTo>
                  <a:pt x="440922" y="717937"/>
                  <a:pt x="472225" y="716924"/>
                  <a:pt x="502276" y="721217"/>
                </a:cubicBezTo>
                <a:lnTo>
                  <a:pt x="1120462" y="695459"/>
                </a:lnTo>
                <a:cubicBezTo>
                  <a:pt x="1219416" y="689884"/>
                  <a:pt x="1416676" y="669701"/>
                  <a:pt x="1416676" y="669701"/>
                </a:cubicBezTo>
                <a:cubicBezTo>
                  <a:pt x="1746694" y="596363"/>
                  <a:pt x="1292116" y="692205"/>
                  <a:pt x="1674253" y="631064"/>
                </a:cubicBezTo>
                <a:cubicBezTo>
                  <a:pt x="1734947" y="621353"/>
                  <a:pt x="1794120" y="603620"/>
                  <a:pt x="1854558" y="592428"/>
                </a:cubicBezTo>
                <a:cubicBezTo>
                  <a:pt x="2147606" y="538160"/>
                  <a:pt x="1900547" y="599789"/>
                  <a:pt x="2163651" y="528033"/>
                </a:cubicBezTo>
                <a:cubicBezTo>
                  <a:pt x="2202287" y="506568"/>
                  <a:pt x="2240561" y="484438"/>
                  <a:pt x="2279560" y="463639"/>
                </a:cubicBezTo>
                <a:cubicBezTo>
                  <a:pt x="2304970" y="450087"/>
                  <a:pt x="2333795" y="442281"/>
                  <a:pt x="2356834" y="425002"/>
                </a:cubicBezTo>
                <a:cubicBezTo>
                  <a:pt x="2378880" y="408468"/>
                  <a:pt x="2401540" y="338994"/>
                  <a:pt x="2408349" y="321971"/>
                </a:cubicBezTo>
                <a:cubicBezTo>
                  <a:pt x="2399763" y="309092"/>
                  <a:pt x="2394678" y="293004"/>
                  <a:pt x="2382591" y="283335"/>
                </a:cubicBezTo>
                <a:cubicBezTo>
                  <a:pt x="2265850" y="189943"/>
                  <a:pt x="2151113" y="174275"/>
                  <a:pt x="1996225" y="141667"/>
                </a:cubicBezTo>
                <a:cubicBezTo>
                  <a:pt x="1928488" y="127407"/>
                  <a:pt x="1859083" y="122371"/>
                  <a:pt x="1790163" y="115910"/>
                </a:cubicBezTo>
                <a:cubicBezTo>
                  <a:pt x="1541382" y="92587"/>
                  <a:pt x="1350335" y="103031"/>
                  <a:pt x="1081825" y="10303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08276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C864-A93E-C48B-D228-A9CFAA24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WHO ARE THESE PEOPLE?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23CD5-9FEC-00BA-F7AB-D61FD4354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800" dirty="0"/>
              <a:t>HELP STAFF</a:t>
            </a:r>
          </a:p>
        </p:txBody>
      </p:sp>
    </p:spTree>
    <p:extLst>
      <p:ext uri="{BB962C8B-B14F-4D97-AF65-F5344CB8AC3E}">
        <p14:creationId xmlns:p14="http://schemas.microsoft.com/office/powerpoint/2010/main" val="35391442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7398B-4E5A-2DD5-5821-AC15B5A57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9" t="6105" r="8075"/>
          <a:stretch/>
        </p:blipFill>
        <p:spPr>
          <a:xfrm>
            <a:off x="716692" y="420130"/>
            <a:ext cx="10490886" cy="643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139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50734-4C73-8315-2FA2-1B32FDF40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3" t="6740" r="7264" b="4954"/>
          <a:stretch/>
        </p:blipFill>
        <p:spPr>
          <a:xfrm>
            <a:off x="667265" y="463639"/>
            <a:ext cx="10639167" cy="6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11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17F-CE0F-4AFC-D7D5-B1FE09DD5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/>
              <a:t>H.E.L.P. 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BF026-39BF-46F0-7780-F230F9B76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sz="3600" dirty="0"/>
              <a:t>LOBBYING FOR $10/DAY DAYCARE &amp; ALL-DAY KINDGERTEN in Canada with the</a:t>
            </a:r>
          </a:p>
          <a:p>
            <a:r>
              <a:rPr lang="en-CA" sz="3600" dirty="0"/>
              <a:t>WORLD BANK</a:t>
            </a:r>
          </a:p>
          <a:p>
            <a:r>
              <a:rPr lang="en-CA" sz="3600" dirty="0"/>
              <a:t>&amp;</a:t>
            </a:r>
            <a:br>
              <a:rPr lang="en-CA" sz="3600" dirty="0"/>
            </a:br>
            <a:r>
              <a:rPr lang="en-CA" sz="3600" dirty="0"/>
              <a:t>WORLD HEALTH ORGANIZATION</a:t>
            </a:r>
          </a:p>
        </p:txBody>
      </p:sp>
    </p:spTree>
    <p:extLst>
      <p:ext uri="{BB962C8B-B14F-4D97-AF65-F5344CB8AC3E}">
        <p14:creationId xmlns:p14="http://schemas.microsoft.com/office/powerpoint/2010/main" val="236407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ED18-C0ED-F6CD-20EE-52F815EC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World Bank 2005 </a:t>
            </a:r>
            <a:br>
              <a:rPr lang="en-CA" b="1" dirty="0"/>
            </a:br>
            <a:r>
              <a:rPr lang="en-CA" b="1" dirty="0"/>
              <a:t>RBC VP Charlie Coffee speech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A16BDBA-3211-1B76-4B64-362C15C04B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492916"/>
            <a:ext cx="1090074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Early Child Development is a Business Imperative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“…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early child development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is being recognized ‘as an industry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worthy of investment and important to economic growth.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It has fostered new relationships with business and government policy makers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and economic development experts. It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has the potential to spawn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new approaches to 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data collection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planning, professional development,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management, finance, government policy, and 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advocacy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.’ 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000000"/>
              </a:solidFill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2"/>
              </a:rPr>
              <a:t>https://documents1.worldbank.org/curated/en/536021468340243580/text/409250PAPER0Ea101OFFICIAL0USE0ONLY1.txt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265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7B31F-BE94-6A13-E2E4-D20F337C1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8" t="5237" r="5775"/>
          <a:stretch/>
        </p:blipFill>
        <p:spPr>
          <a:xfrm>
            <a:off x="785611" y="154546"/>
            <a:ext cx="11040641" cy="688327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84FB100-CA64-9377-0522-E3679FECBC86}"/>
              </a:ext>
            </a:extLst>
          </p:cNvPr>
          <p:cNvSpPr/>
          <p:nvPr/>
        </p:nvSpPr>
        <p:spPr>
          <a:xfrm>
            <a:off x="1625559" y="2548905"/>
            <a:ext cx="1859906" cy="632177"/>
          </a:xfrm>
          <a:custGeom>
            <a:avLst/>
            <a:gdLst>
              <a:gd name="connsiteX0" fmla="*/ 744154 w 1859906"/>
              <a:gd name="connsiteY0" fmla="*/ 142780 h 632177"/>
              <a:gd name="connsiteX1" fmla="*/ 512334 w 1859906"/>
              <a:gd name="connsiteY1" fmla="*/ 168537 h 632177"/>
              <a:gd name="connsiteX2" fmla="*/ 306272 w 1859906"/>
              <a:gd name="connsiteY2" fmla="*/ 245810 h 632177"/>
              <a:gd name="connsiteX3" fmla="*/ 241878 w 1859906"/>
              <a:gd name="connsiteY3" fmla="*/ 271568 h 632177"/>
              <a:gd name="connsiteX4" fmla="*/ 138847 w 1859906"/>
              <a:gd name="connsiteY4" fmla="*/ 297326 h 632177"/>
              <a:gd name="connsiteX5" fmla="*/ 10058 w 1859906"/>
              <a:gd name="connsiteY5" fmla="*/ 451872 h 632177"/>
              <a:gd name="connsiteX6" fmla="*/ 87331 w 1859906"/>
              <a:gd name="connsiteY6" fmla="*/ 529146 h 632177"/>
              <a:gd name="connsiteX7" fmla="*/ 319151 w 1859906"/>
              <a:gd name="connsiteY7" fmla="*/ 567782 h 632177"/>
              <a:gd name="connsiteX8" fmla="*/ 447940 w 1859906"/>
              <a:gd name="connsiteY8" fmla="*/ 580661 h 632177"/>
              <a:gd name="connsiteX9" fmla="*/ 950216 w 1859906"/>
              <a:gd name="connsiteY9" fmla="*/ 593540 h 632177"/>
              <a:gd name="connsiteX10" fmla="*/ 1027489 w 1859906"/>
              <a:gd name="connsiteY10" fmla="*/ 606419 h 632177"/>
              <a:gd name="connsiteX11" fmla="*/ 1259309 w 1859906"/>
              <a:gd name="connsiteY11" fmla="*/ 632177 h 632177"/>
              <a:gd name="connsiteX12" fmla="*/ 1710069 w 1859906"/>
              <a:gd name="connsiteY12" fmla="*/ 619298 h 632177"/>
              <a:gd name="connsiteX13" fmla="*/ 1838858 w 1859906"/>
              <a:gd name="connsiteY13" fmla="*/ 593540 h 632177"/>
              <a:gd name="connsiteX14" fmla="*/ 1787342 w 1859906"/>
              <a:gd name="connsiteY14" fmla="*/ 258689 h 632177"/>
              <a:gd name="connsiteX15" fmla="*/ 1735827 w 1859906"/>
              <a:gd name="connsiteY15" fmla="*/ 194295 h 632177"/>
              <a:gd name="connsiteX16" fmla="*/ 1581280 w 1859906"/>
              <a:gd name="connsiteY16" fmla="*/ 104143 h 632177"/>
              <a:gd name="connsiteX17" fmla="*/ 1285066 w 1859906"/>
              <a:gd name="connsiteY17" fmla="*/ 13991 h 632177"/>
              <a:gd name="connsiteX18" fmla="*/ 1091883 w 1859906"/>
              <a:gd name="connsiteY18" fmla="*/ 1112 h 632177"/>
              <a:gd name="connsiteX19" fmla="*/ 821427 w 1859906"/>
              <a:gd name="connsiteY19" fmla="*/ 1112 h 63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59906" h="632177">
                <a:moveTo>
                  <a:pt x="744154" y="142780"/>
                </a:moveTo>
                <a:cubicBezTo>
                  <a:pt x="706854" y="146171"/>
                  <a:pt x="563259" y="156785"/>
                  <a:pt x="512334" y="168537"/>
                </a:cubicBezTo>
                <a:cubicBezTo>
                  <a:pt x="464618" y="179548"/>
                  <a:pt x="335238" y="234223"/>
                  <a:pt x="306272" y="245810"/>
                </a:cubicBezTo>
                <a:cubicBezTo>
                  <a:pt x="284807" y="254396"/>
                  <a:pt x="264306" y="265961"/>
                  <a:pt x="241878" y="271568"/>
                </a:cubicBezTo>
                <a:lnTo>
                  <a:pt x="138847" y="297326"/>
                </a:lnTo>
                <a:cubicBezTo>
                  <a:pt x="95917" y="348841"/>
                  <a:pt x="-37359" y="404454"/>
                  <a:pt x="10058" y="451872"/>
                </a:cubicBezTo>
                <a:cubicBezTo>
                  <a:pt x="35816" y="477630"/>
                  <a:pt x="53509" y="515618"/>
                  <a:pt x="87331" y="529146"/>
                </a:cubicBezTo>
                <a:cubicBezTo>
                  <a:pt x="206218" y="576699"/>
                  <a:pt x="122570" y="550688"/>
                  <a:pt x="319151" y="567782"/>
                </a:cubicBezTo>
                <a:cubicBezTo>
                  <a:pt x="362133" y="571520"/>
                  <a:pt x="404832" y="578901"/>
                  <a:pt x="447940" y="580661"/>
                </a:cubicBezTo>
                <a:cubicBezTo>
                  <a:pt x="615281" y="587491"/>
                  <a:pt x="782791" y="589247"/>
                  <a:pt x="950216" y="593540"/>
                </a:cubicBezTo>
                <a:cubicBezTo>
                  <a:pt x="975974" y="597833"/>
                  <a:pt x="1001520" y="603685"/>
                  <a:pt x="1027489" y="606419"/>
                </a:cubicBezTo>
                <a:cubicBezTo>
                  <a:pt x="1273355" y="632300"/>
                  <a:pt x="1117887" y="603893"/>
                  <a:pt x="1259309" y="632177"/>
                </a:cubicBezTo>
                <a:cubicBezTo>
                  <a:pt x="1409562" y="627884"/>
                  <a:pt x="1560087" y="629297"/>
                  <a:pt x="1710069" y="619298"/>
                </a:cubicBezTo>
                <a:cubicBezTo>
                  <a:pt x="1753752" y="616386"/>
                  <a:pt x="1825515" y="635237"/>
                  <a:pt x="1838858" y="593540"/>
                </a:cubicBezTo>
                <a:cubicBezTo>
                  <a:pt x="1881328" y="460821"/>
                  <a:pt x="1857212" y="351849"/>
                  <a:pt x="1787342" y="258689"/>
                </a:cubicBezTo>
                <a:cubicBezTo>
                  <a:pt x="1770849" y="236698"/>
                  <a:pt x="1755264" y="213732"/>
                  <a:pt x="1735827" y="194295"/>
                </a:cubicBezTo>
                <a:cubicBezTo>
                  <a:pt x="1697431" y="155899"/>
                  <a:pt x="1625092" y="123615"/>
                  <a:pt x="1581280" y="104143"/>
                </a:cubicBezTo>
                <a:cubicBezTo>
                  <a:pt x="1476124" y="57407"/>
                  <a:pt x="1402395" y="30752"/>
                  <a:pt x="1285066" y="13991"/>
                </a:cubicBezTo>
                <a:cubicBezTo>
                  <a:pt x="1221177" y="4864"/>
                  <a:pt x="1156395" y="2904"/>
                  <a:pt x="1091883" y="1112"/>
                </a:cubicBezTo>
                <a:cubicBezTo>
                  <a:pt x="1001766" y="-1391"/>
                  <a:pt x="911579" y="1112"/>
                  <a:pt x="821427" y="11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B19614C-5D97-A2A7-0989-0C8B4CD5F6E2}"/>
              </a:ext>
            </a:extLst>
          </p:cNvPr>
          <p:cNvSpPr/>
          <p:nvPr/>
        </p:nvSpPr>
        <p:spPr>
          <a:xfrm>
            <a:off x="807522" y="4772544"/>
            <a:ext cx="961901" cy="1058635"/>
          </a:xfrm>
          <a:custGeom>
            <a:avLst/>
            <a:gdLst>
              <a:gd name="connsiteX0" fmla="*/ 961901 w 961901"/>
              <a:gd name="connsiteY0" fmla="*/ 36962 h 1058635"/>
              <a:gd name="connsiteX1" fmla="*/ 902525 w 961901"/>
              <a:gd name="connsiteY1" fmla="*/ 13212 h 1058635"/>
              <a:gd name="connsiteX2" fmla="*/ 617517 w 961901"/>
              <a:gd name="connsiteY2" fmla="*/ 25087 h 1058635"/>
              <a:gd name="connsiteX3" fmla="*/ 605642 w 961901"/>
              <a:gd name="connsiteY3" fmla="*/ 238843 h 1058635"/>
              <a:gd name="connsiteX4" fmla="*/ 475013 w 961901"/>
              <a:gd name="connsiteY4" fmla="*/ 321970 h 1058635"/>
              <a:gd name="connsiteX5" fmla="*/ 47501 w 961901"/>
              <a:gd name="connsiteY5" fmla="*/ 333846 h 1058635"/>
              <a:gd name="connsiteX6" fmla="*/ 23751 w 961901"/>
              <a:gd name="connsiteY6" fmla="*/ 630729 h 1058635"/>
              <a:gd name="connsiteX7" fmla="*/ 0 w 961901"/>
              <a:gd name="connsiteY7" fmla="*/ 713856 h 1058635"/>
              <a:gd name="connsiteX8" fmla="*/ 35626 w 961901"/>
              <a:gd name="connsiteY8" fmla="*/ 939487 h 1058635"/>
              <a:gd name="connsiteX9" fmla="*/ 71252 w 961901"/>
              <a:gd name="connsiteY9" fmla="*/ 1034490 h 1058635"/>
              <a:gd name="connsiteX10" fmla="*/ 273133 w 961901"/>
              <a:gd name="connsiteY10" fmla="*/ 1046365 h 1058635"/>
              <a:gd name="connsiteX11" fmla="*/ 344384 w 961901"/>
              <a:gd name="connsiteY11" fmla="*/ 1058240 h 105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1901" h="1058635">
                <a:moveTo>
                  <a:pt x="961901" y="36962"/>
                </a:moveTo>
                <a:cubicBezTo>
                  <a:pt x="942109" y="29045"/>
                  <a:pt x="922943" y="19337"/>
                  <a:pt x="902525" y="13212"/>
                </a:cubicBezTo>
                <a:cubicBezTo>
                  <a:pt x="801941" y="-16962"/>
                  <a:pt x="739763" y="12219"/>
                  <a:pt x="617517" y="25087"/>
                </a:cubicBezTo>
                <a:cubicBezTo>
                  <a:pt x="613559" y="96339"/>
                  <a:pt x="626420" y="170573"/>
                  <a:pt x="605642" y="238843"/>
                </a:cubicBezTo>
                <a:cubicBezTo>
                  <a:pt x="597903" y="264271"/>
                  <a:pt x="508012" y="319555"/>
                  <a:pt x="475013" y="321970"/>
                </a:cubicBezTo>
                <a:cubicBezTo>
                  <a:pt x="332834" y="332373"/>
                  <a:pt x="190005" y="329887"/>
                  <a:pt x="47501" y="333846"/>
                </a:cubicBezTo>
                <a:cubicBezTo>
                  <a:pt x="39584" y="432807"/>
                  <a:pt x="33967" y="531979"/>
                  <a:pt x="23751" y="630729"/>
                </a:cubicBezTo>
                <a:cubicBezTo>
                  <a:pt x="21515" y="652345"/>
                  <a:pt x="7314" y="691914"/>
                  <a:pt x="0" y="713856"/>
                </a:cubicBezTo>
                <a:cubicBezTo>
                  <a:pt x="17508" y="976486"/>
                  <a:pt x="-16064" y="818878"/>
                  <a:pt x="35626" y="939487"/>
                </a:cubicBezTo>
                <a:cubicBezTo>
                  <a:pt x="42340" y="955152"/>
                  <a:pt x="63121" y="1031922"/>
                  <a:pt x="71252" y="1034490"/>
                </a:cubicBezTo>
                <a:cubicBezTo>
                  <a:pt x="135533" y="1054789"/>
                  <a:pt x="205839" y="1042407"/>
                  <a:pt x="273133" y="1046365"/>
                </a:cubicBezTo>
                <a:cubicBezTo>
                  <a:pt x="320025" y="1061995"/>
                  <a:pt x="296241" y="1058240"/>
                  <a:pt x="344384" y="105824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5783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C07E8-4CC7-BA47-B845-151BA056D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7" t="7038" r="18908" b="-4886"/>
          <a:stretch/>
        </p:blipFill>
        <p:spPr>
          <a:xfrm>
            <a:off x="1223681" y="0"/>
            <a:ext cx="9288265" cy="719117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43C2D37-A04C-CB5A-8B6C-6C37673B4E61}"/>
              </a:ext>
            </a:extLst>
          </p:cNvPr>
          <p:cNvSpPr/>
          <p:nvPr/>
        </p:nvSpPr>
        <p:spPr>
          <a:xfrm>
            <a:off x="7740203" y="2859110"/>
            <a:ext cx="2537138" cy="1532586"/>
          </a:xfrm>
          <a:custGeom>
            <a:avLst/>
            <a:gdLst>
              <a:gd name="connsiteX0" fmla="*/ 1635617 w 2537138"/>
              <a:gd name="connsiteY0" fmla="*/ 772732 h 1532586"/>
              <a:gd name="connsiteX1" fmla="*/ 1313645 w 2537138"/>
              <a:gd name="connsiteY1" fmla="*/ 476518 h 1532586"/>
              <a:gd name="connsiteX2" fmla="*/ 772732 w 2537138"/>
              <a:gd name="connsiteY2" fmla="*/ 193183 h 1532586"/>
              <a:gd name="connsiteX3" fmla="*/ 540912 w 2537138"/>
              <a:gd name="connsiteY3" fmla="*/ 64394 h 1532586"/>
              <a:gd name="connsiteX4" fmla="*/ 309093 w 2537138"/>
              <a:gd name="connsiteY4" fmla="*/ 0 h 1532586"/>
              <a:gd name="connsiteX5" fmla="*/ 270456 w 2537138"/>
              <a:gd name="connsiteY5" fmla="*/ 12879 h 1532586"/>
              <a:gd name="connsiteX6" fmla="*/ 180304 w 2537138"/>
              <a:gd name="connsiteY6" fmla="*/ 154546 h 1532586"/>
              <a:gd name="connsiteX7" fmla="*/ 128789 w 2537138"/>
              <a:gd name="connsiteY7" fmla="*/ 231820 h 1532586"/>
              <a:gd name="connsiteX8" fmla="*/ 103031 w 2537138"/>
              <a:gd name="connsiteY8" fmla="*/ 347729 h 1532586"/>
              <a:gd name="connsiteX9" fmla="*/ 64394 w 2537138"/>
              <a:gd name="connsiteY9" fmla="*/ 489397 h 1532586"/>
              <a:gd name="connsiteX10" fmla="*/ 0 w 2537138"/>
              <a:gd name="connsiteY10" fmla="*/ 759853 h 1532586"/>
              <a:gd name="connsiteX11" fmla="*/ 12879 w 2537138"/>
              <a:gd name="connsiteY11" fmla="*/ 888642 h 1532586"/>
              <a:gd name="connsiteX12" fmla="*/ 25758 w 2537138"/>
              <a:gd name="connsiteY12" fmla="*/ 965915 h 1532586"/>
              <a:gd name="connsiteX13" fmla="*/ 64394 w 2537138"/>
              <a:gd name="connsiteY13" fmla="*/ 991673 h 1532586"/>
              <a:gd name="connsiteX14" fmla="*/ 115910 w 2537138"/>
              <a:gd name="connsiteY14" fmla="*/ 1068946 h 1532586"/>
              <a:gd name="connsiteX15" fmla="*/ 154546 w 2537138"/>
              <a:gd name="connsiteY15" fmla="*/ 1146220 h 1532586"/>
              <a:gd name="connsiteX16" fmla="*/ 167425 w 2537138"/>
              <a:gd name="connsiteY16" fmla="*/ 1184856 h 1532586"/>
              <a:gd name="connsiteX17" fmla="*/ 180304 w 2537138"/>
              <a:gd name="connsiteY17" fmla="*/ 1236372 h 1532586"/>
              <a:gd name="connsiteX18" fmla="*/ 218941 w 2537138"/>
              <a:gd name="connsiteY18" fmla="*/ 1249251 h 1532586"/>
              <a:gd name="connsiteX19" fmla="*/ 360608 w 2537138"/>
              <a:gd name="connsiteY19" fmla="*/ 1313645 h 1532586"/>
              <a:gd name="connsiteX20" fmla="*/ 360608 w 2537138"/>
              <a:gd name="connsiteY20" fmla="*/ 1313645 h 1532586"/>
              <a:gd name="connsiteX21" fmla="*/ 489397 w 2537138"/>
              <a:gd name="connsiteY21" fmla="*/ 1352282 h 1532586"/>
              <a:gd name="connsiteX22" fmla="*/ 579549 w 2537138"/>
              <a:gd name="connsiteY22" fmla="*/ 1378039 h 1532586"/>
              <a:gd name="connsiteX23" fmla="*/ 656822 w 2537138"/>
              <a:gd name="connsiteY23" fmla="*/ 1390918 h 1532586"/>
              <a:gd name="connsiteX24" fmla="*/ 862884 w 2537138"/>
              <a:gd name="connsiteY24" fmla="*/ 1429555 h 1532586"/>
              <a:gd name="connsiteX25" fmla="*/ 1004552 w 2537138"/>
              <a:gd name="connsiteY25" fmla="*/ 1468191 h 1532586"/>
              <a:gd name="connsiteX26" fmla="*/ 1081825 w 2537138"/>
              <a:gd name="connsiteY26" fmla="*/ 1493949 h 1532586"/>
              <a:gd name="connsiteX27" fmla="*/ 1159098 w 2537138"/>
              <a:gd name="connsiteY27" fmla="*/ 1506828 h 1532586"/>
              <a:gd name="connsiteX28" fmla="*/ 1506828 w 2537138"/>
              <a:gd name="connsiteY28" fmla="*/ 1532586 h 1532586"/>
              <a:gd name="connsiteX29" fmla="*/ 2125014 w 2537138"/>
              <a:gd name="connsiteY29" fmla="*/ 1403797 h 1532586"/>
              <a:gd name="connsiteX30" fmla="*/ 2421228 w 2537138"/>
              <a:gd name="connsiteY30" fmla="*/ 1300766 h 1532586"/>
              <a:gd name="connsiteX31" fmla="*/ 2485622 w 2537138"/>
              <a:gd name="connsiteY31" fmla="*/ 1275008 h 1532586"/>
              <a:gd name="connsiteX32" fmla="*/ 2537138 w 2537138"/>
              <a:gd name="connsiteY32" fmla="*/ 1236372 h 1532586"/>
              <a:gd name="connsiteX33" fmla="*/ 2382591 w 2537138"/>
              <a:gd name="connsiteY33" fmla="*/ 1004552 h 1532586"/>
              <a:gd name="connsiteX34" fmla="*/ 2305318 w 2537138"/>
              <a:gd name="connsiteY34" fmla="*/ 888642 h 1532586"/>
              <a:gd name="connsiteX35" fmla="*/ 1880315 w 2537138"/>
              <a:gd name="connsiteY35" fmla="*/ 695459 h 1532586"/>
              <a:gd name="connsiteX36" fmla="*/ 1803042 w 2537138"/>
              <a:gd name="connsiteY36" fmla="*/ 695459 h 15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37138" h="1532586">
                <a:moveTo>
                  <a:pt x="1635617" y="772732"/>
                </a:moveTo>
                <a:cubicBezTo>
                  <a:pt x="1530887" y="641821"/>
                  <a:pt x="1514430" y="613052"/>
                  <a:pt x="1313645" y="476518"/>
                </a:cubicBezTo>
                <a:cubicBezTo>
                  <a:pt x="992311" y="258010"/>
                  <a:pt x="1023448" y="322585"/>
                  <a:pt x="772732" y="193183"/>
                </a:cubicBezTo>
                <a:cubicBezTo>
                  <a:pt x="694180" y="152640"/>
                  <a:pt x="621016" y="101776"/>
                  <a:pt x="540912" y="64394"/>
                </a:cubicBezTo>
                <a:cubicBezTo>
                  <a:pt x="441292" y="17905"/>
                  <a:pt x="401603" y="15419"/>
                  <a:pt x="309093" y="0"/>
                </a:cubicBezTo>
                <a:cubicBezTo>
                  <a:pt x="296214" y="4293"/>
                  <a:pt x="280673" y="3939"/>
                  <a:pt x="270456" y="12879"/>
                </a:cubicBezTo>
                <a:cubicBezTo>
                  <a:pt x="179571" y="92403"/>
                  <a:pt x="226575" y="69715"/>
                  <a:pt x="180304" y="154546"/>
                </a:cubicBezTo>
                <a:cubicBezTo>
                  <a:pt x="165480" y="181723"/>
                  <a:pt x="145961" y="206062"/>
                  <a:pt x="128789" y="231820"/>
                </a:cubicBezTo>
                <a:cubicBezTo>
                  <a:pt x="120203" y="270456"/>
                  <a:pt x="112630" y="309332"/>
                  <a:pt x="103031" y="347729"/>
                </a:cubicBezTo>
                <a:cubicBezTo>
                  <a:pt x="91159" y="395215"/>
                  <a:pt x="75817" y="441801"/>
                  <a:pt x="64394" y="489397"/>
                </a:cubicBezTo>
                <a:cubicBezTo>
                  <a:pt x="-14680" y="818871"/>
                  <a:pt x="59876" y="550291"/>
                  <a:pt x="0" y="759853"/>
                </a:cubicBezTo>
                <a:cubicBezTo>
                  <a:pt x="4293" y="802783"/>
                  <a:pt x="7528" y="845831"/>
                  <a:pt x="12879" y="888642"/>
                </a:cubicBezTo>
                <a:cubicBezTo>
                  <a:pt x="16118" y="914553"/>
                  <a:pt x="14080" y="942559"/>
                  <a:pt x="25758" y="965915"/>
                </a:cubicBezTo>
                <a:cubicBezTo>
                  <a:pt x="32680" y="979759"/>
                  <a:pt x="51515" y="983087"/>
                  <a:pt x="64394" y="991673"/>
                </a:cubicBezTo>
                <a:cubicBezTo>
                  <a:pt x="95018" y="1083545"/>
                  <a:pt x="51593" y="972471"/>
                  <a:pt x="115910" y="1068946"/>
                </a:cubicBezTo>
                <a:cubicBezTo>
                  <a:pt x="131884" y="1092908"/>
                  <a:pt x="142850" y="1119904"/>
                  <a:pt x="154546" y="1146220"/>
                </a:cubicBezTo>
                <a:cubicBezTo>
                  <a:pt x="160059" y="1158625"/>
                  <a:pt x="163696" y="1171803"/>
                  <a:pt x="167425" y="1184856"/>
                </a:cubicBezTo>
                <a:cubicBezTo>
                  <a:pt x="172288" y="1201875"/>
                  <a:pt x="169247" y="1222550"/>
                  <a:pt x="180304" y="1236372"/>
                </a:cubicBezTo>
                <a:cubicBezTo>
                  <a:pt x="188785" y="1246973"/>
                  <a:pt x="206799" y="1243180"/>
                  <a:pt x="218941" y="1249251"/>
                </a:cubicBezTo>
                <a:cubicBezTo>
                  <a:pt x="359225" y="1319392"/>
                  <a:pt x="202526" y="1260950"/>
                  <a:pt x="360608" y="1313645"/>
                </a:cubicBezTo>
                <a:lnTo>
                  <a:pt x="360608" y="1313645"/>
                </a:lnTo>
                <a:cubicBezTo>
                  <a:pt x="475970" y="1359790"/>
                  <a:pt x="373320" y="1323264"/>
                  <a:pt x="489397" y="1352282"/>
                </a:cubicBezTo>
                <a:cubicBezTo>
                  <a:pt x="587582" y="1376828"/>
                  <a:pt x="459117" y="1353952"/>
                  <a:pt x="579549" y="1378039"/>
                </a:cubicBezTo>
                <a:cubicBezTo>
                  <a:pt x="605155" y="1383160"/>
                  <a:pt x="631489" y="1384585"/>
                  <a:pt x="656822" y="1390918"/>
                </a:cubicBezTo>
                <a:cubicBezTo>
                  <a:pt x="840693" y="1436886"/>
                  <a:pt x="602734" y="1403540"/>
                  <a:pt x="862884" y="1429555"/>
                </a:cubicBezTo>
                <a:cubicBezTo>
                  <a:pt x="1096410" y="1507397"/>
                  <a:pt x="804304" y="1413579"/>
                  <a:pt x="1004552" y="1468191"/>
                </a:cubicBezTo>
                <a:cubicBezTo>
                  <a:pt x="1030746" y="1475335"/>
                  <a:pt x="1055485" y="1487364"/>
                  <a:pt x="1081825" y="1493949"/>
                </a:cubicBezTo>
                <a:cubicBezTo>
                  <a:pt x="1107158" y="1500282"/>
                  <a:pt x="1133247" y="1503135"/>
                  <a:pt x="1159098" y="1506828"/>
                </a:cubicBezTo>
                <a:cubicBezTo>
                  <a:pt x="1306745" y="1527921"/>
                  <a:pt x="1313544" y="1522413"/>
                  <a:pt x="1506828" y="1532586"/>
                </a:cubicBezTo>
                <a:cubicBezTo>
                  <a:pt x="1735187" y="1491807"/>
                  <a:pt x="1907980" y="1469412"/>
                  <a:pt x="2125014" y="1403797"/>
                </a:cubicBezTo>
                <a:cubicBezTo>
                  <a:pt x="2225081" y="1373544"/>
                  <a:pt x="2324165" y="1339592"/>
                  <a:pt x="2421228" y="1300766"/>
                </a:cubicBezTo>
                <a:cubicBezTo>
                  <a:pt x="2442693" y="1292180"/>
                  <a:pt x="2465413" y="1286235"/>
                  <a:pt x="2485622" y="1275008"/>
                </a:cubicBezTo>
                <a:cubicBezTo>
                  <a:pt x="2504386" y="1264584"/>
                  <a:pt x="2519966" y="1249251"/>
                  <a:pt x="2537138" y="1236372"/>
                </a:cubicBezTo>
                <a:cubicBezTo>
                  <a:pt x="2446249" y="1054596"/>
                  <a:pt x="2530779" y="1205665"/>
                  <a:pt x="2382591" y="1004552"/>
                </a:cubicBezTo>
                <a:cubicBezTo>
                  <a:pt x="2355046" y="967169"/>
                  <a:pt x="2343024" y="915743"/>
                  <a:pt x="2305318" y="888642"/>
                </a:cubicBezTo>
                <a:cubicBezTo>
                  <a:pt x="2137823" y="768255"/>
                  <a:pt x="2049488" y="708472"/>
                  <a:pt x="1880315" y="695459"/>
                </a:cubicBezTo>
                <a:cubicBezTo>
                  <a:pt x="1854633" y="693483"/>
                  <a:pt x="1828800" y="695459"/>
                  <a:pt x="1803042" y="69545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57F860-85AF-B4EC-D1EE-1BEFA1642AD0}"/>
              </a:ext>
            </a:extLst>
          </p:cNvPr>
          <p:cNvSpPr/>
          <p:nvPr/>
        </p:nvSpPr>
        <p:spPr>
          <a:xfrm>
            <a:off x="7882370" y="5112913"/>
            <a:ext cx="236537" cy="1228108"/>
          </a:xfrm>
          <a:custGeom>
            <a:avLst/>
            <a:gdLst>
              <a:gd name="connsiteX0" fmla="*/ 141168 w 236537"/>
              <a:gd name="connsiteY0" fmla="*/ 0 h 1228108"/>
              <a:gd name="connsiteX1" fmla="*/ 128289 w 236537"/>
              <a:gd name="connsiteY1" fmla="*/ 347729 h 1228108"/>
              <a:gd name="connsiteX2" fmla="*/ 63895 w 236537"/>
              <a:gd name="connsiteY2" fmla="*/ 515155 h 1228108"/>
              <a:gd name="connsiteX3" fmla="*/ 51016 w 236537"/>
              <a:gd name="connsiteY3" fmla="*/ 566670 h 1228108"/>
              <a:gd name="connsiteX4" fmla="*/ 38137 w 236537"/>
              <a:gd name="connsiteY4" fmla="*/ 734095 h 1228108"/>
              <a:gd name="connsiteX5" fmla="*/ 51016 w 236537"/>
              <a:gd name="connsiteY5" fmla="*/ 1030310 h 1228108"/>
              <a:gd name="connsiteX6" fmla="*/ 89653 w 236537"/>
              <a:gd name="connsiteY6" fmla="*/ 296214 h 1228108"/>
              <a:gd name="connsiteX7" fmla="*/ 76774 w 236537"/>
              <a:gd name="connsiteY7" fmla="*/ 64394 h 1228108"/>
              <a:gd name="connsiteX8" fmla="*/ 38137 w 236537"/>
              <a:gd name="connsiteY8" fmla="*/ 193183 h 1228108"/>
              <a:gd name="connsiteX9" fmla="*/ 25258 w 236537"/>
              <a:gd name="connsiteY9" fmla="*/ 579549 h 1228108"/>
              <a:gd name="connsiteX10" fmla="*/ 12379 w 236537"/>
              <a:gd name="connsiteY10" fmla="*/ 824248 h 1228108"/>
              <a:gd name="connsiteX11" fmla="*/ 25258 w 236537"/>
              <a:gd name="connsiteY11" fmla="*/ 1210614 h 1228108"/>
              <a:gd name="connsiteX12" fmla="*/ 51016 w 236537"/>
              <a:gd name="connsiteY12" fmla="*/ 914400 h 1228108"/>
              <a:gd name="connsiteX13" fmla="*/ 102531 w 236537"/>
              <a:gd name="connsiteY13" fmla="*/ 605307 h 1228108"/>
              <a:gd name="connsiteX14" fmla="*/ 102531 w 236537"/>
              <a:gd name="connsiteY14" fmla="*/ 154546 h 1228108"/>
              <a:gd name="connsiteX15" fmla="*/ 89653 w 236537"/>
              <a:gd name="connsiteY15" fmla="*/ 193183 h 1228108"/>
              <a:gd name="connsiteX16" fmla="*/ 51016 w 236537"/>
              <a:gd name="connsiteY16" fmla="*/ 360608 h 1228108"/>
              <a:gd name="connsiteX17" fmla="*/ 63895 w 236537"/>
              <a:gd name="connsiteY17" fmla="*/ 862884 h 1228108"/>
              <a:gd name="connsiteX18" fmla="*/ 76774 w 236537"/>
              <a:gd name="connsiteY18" fmla="*/ 914400 h 1228108"/>
              <a:gd name="connsiteX19" fmla="*/ 89653 w 236537"/>
              <a:gd name="connsiteY19" fmla="*/ 1030310 h 1228108"/>
              <a:gd name="connsiteX20" fmla="*/ 102531 w 236537"/>
              <a:gd name="connsiteY20" fmla="*/ 1081825 h 1228108"/>
              <a:gd name="connsiteX21" fmla="*/ 115410 w 236537"/>
              <a:gd name="connsiteY21" fmla="*/ 1146219 h 1228108"/>
              <a:gd name="connsiteX22" fmla="*/ 179805 w 236537"/>
              <a:gd name="connsiteY22" fmla="*/ 978794 h 1228108"/>
              <a:gd name="connsiteX23" fmla="*/ 192684 w 236537"/>
              <a:gd name="connsiteY23" fmla="*/ 824248 h 1228108"/>
              <a:gd name="connsiteX24" fmla="*/ 218441 w 236537"/>
              <a:gd name="connsiteY24" fmla="*/ 579549 h 1228108"/>
              <a:gd name="connsiteX25" fmla="*/ 231320 w 236537"/>
              <a:gd name="connsiteY25" fmla="*/ 437881 h 1228108"/>
              <a:gd name="connsiteX26" fmla="*/ 218441 w 236537"/>
              <a:gd name="connsiteY26" fmla="*/ 64394 h 1228108"/>
              <a:gd name="connsiteX27" fmla="*/ 128289 w 236537"/>
              <a:gd name="connsiteY27" fmla="*/ 77273 h 1228108"/>
              <a:gd name="connsiteX28" fmla="*/ 89653 w 236537"/>
              <a:gd name="connsiteY28" fmla="*/ 128788 h 1228108"/>
              <a:gd name="connsiteX29" fmla="*/ 51016 w 236537"/>
              <a:gd name="connsiteY29" fmla="*/ 231819 h 1228108"/>
              <a:gd name="connsiteX30" fmla="*/ 51016 w 236537"/>
              <a:gd name="connsiteY30" fmla="*/ 283335 h 122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537" h="1228108">
                <a:moveTo>
                  <a:pt x="141168" y="0"/>
                </a:moveTo>
                <a:cubicBezTo>
                  <a:pt x="136875" y="115910"/>
                  <a:pt x="145495" y="233023"/>
                  <a:pt x="128289" y="347729"/>
                </a:cubicBezTo>
                <a:cubicBezTo>
                  <a:pt x="119419" y="406862"/>
                  <a:pt x="83796" y="458770"/>
                  <a:pt x="63895" y="515155"/>
                </a:cubicBezTo>
                <a:cubicBezTo>
                  <a:pt x="58004" y="531846"/>
                  <a:pt x="55309" y="549498"/>
                  <a:pt x="51016" y="566670"/>
                </a:cubicBezTo>
                <a:cubicBezTo>
                  <a:pt x="46723" y="622478"/>
                  <a:pt x="38137" y="678122"/>
                  <a:pt x="38137" y="734095"/>
                </a:cubicBezTo>
                <a:cubicBezTo>
                  <a:pt x="38137" y="832927"/>
                  <a:pt x="39468" y="1128465"/>
                  <a:pt x="51016" y="1030310"/>
                </a:cubicBezTo>
                <a:cubicBezTo>
                  <a:pt x="79647" y="786951"/>
                  <a:pt x="89653" y="296214"/>
                  <a:pt x="89653" y="296214"/>
                </a:cubicBezTo>
                <a:cubicBezTo>
                  <a:pt x="85360" y="218941"/>
                  <a:pt x="111385" y="133616"/>
                  <a:pt x="76774" y="64394"/>
                </a:cubicBezTo>
                <a:cubicBezTo>
                  <a:pt x="56730" y="24306"/>
                  <a:pt x="42597" y="148586"/>
                  <a:pt x="38137" y="193183"/>
                </a:cubicBezTo>
                <a:cubicBezTo>
                  <a:pt x="25315" y="321404"/>
                  <a:pt x="30513" y="450796"/>
                  <a:pt x="25258" y="579549"/>
                </a:cubicBezTo>
                <a:cubicBezTo>
                  <a:pt x="21927" y="661160"/>
                  <a:pt x="16672" y="742682"/>
                  <a:pt x="12379" y="824248"/>
                </a:cubicBezTo>
                <a:cubicBezTo>
                  <a:pt x="16672" y="953037"/>
                  <a:pt x="-25503" y="1092173"/>
                  <a:pt x="25258" y="1210614"/>
                </a:cubicBezTo>
                <a:cubicBezTo>
                  <a:pt x="64300" y="1301711"/>
                  <a:pt x="34722" y="1012162"/>
                  <a:pt x="51016" y="914400"/>
                </a:cubicBezTo>
                <a:lnTo>
                  <a:pt x="102531" y="605307"/>
                </a:lnTo>
                <a:cubicBezTo>
                  <a:pt x="110058" y="454768"/>
                  <a:pt x="127566" y="304759"/>
                  <a:pt x="102531" y="154546"/>
                </a:cubicBezTo>
                <a:cubicBezTo>
                  <a:pt x="100299" y="141155"/>
                  <a:pt x="92706" y="179955"/>
                  <a:pt x="89653" y="193183"/>
                </a:cubicBezTo>
                <a:cubicBezTo>
                  <a:pt x="47027" y="377900"/>
                  <a:pt x="82145" y="267224"/>
                  <a:pt x="51016" y="360608"/>
                </a:cubicBezTo>
                <a:cubicBezTo>
                  <a:pt x="55309" y="528033"/>
                  <a:pt x="56114" y="695585"/>
                  <a:pt x="63895" y="862884"/>
                </a:cubicBezTo>
                <a:cubicBezTo>
                  <a:pt x="64717" y="880565"/>
                  <a:pt x="74082" y="896905"/>
                  <a:pt x="76774" y="914400"/>
                </a:cubicBezTo>
                <a:cubicBezTo>
                  <a:pt x="82685" y="952822"/>
                  <a:pt x="83742" y="991888"/>
                  <a:pt x="89653" y="1030310"/>
                </a:cubicBezTo>
                <a:cubicBezTo>
                  <a:pt x="92344" y="1047804"/>
                  <a:pt x="98691" y="1064546"/>
                  <a:pt x="102531" y="1081825"/>
                </a:cubicBezTo>
                <a:cubicBezTo>
                  <a:pt x="107279" y="1103194"/>
                  <a:pt x="111117" y="1124754"/>
                  <a:pt x="115410" y="1146219"/>
                </a:cubicBezTo>
                <a:cubicBezTo>
                  <a:pt x="136875" y="1090411"/>
                  <a:pt x="165851" y="1036937"/>
                  <a:pt x="179805" y="978794"/>
                </a:cubicBezTo>
                <a:cubicBezTo>
                  <a:pt x="191869" y="928528"/>
                  <a:pt x="187705" y="875702"/>
                  <a:pt x="192684" y="824248"/>
                </a:cubicBezTo>
                <a:cubicBezTo>
                  <a:pt x="200584" y="742612"/>
                  <a:pt x="210280" y="661159"/>
                  <a:pt x="218441" y="579549"/>
                </a:cubicBezTo>
                <a:cubicBezTo>
                  <a:pt x="223159" y="532367"/>
                  <a:pt x="227027" y="485104"/>
                  <a:pt x="231320" y="437881"/>
                </a:cubicBezTo>
                <a:cubicBezTo>
                  <a:pt x="227027" y="313385"/>
                  <a:pt x="252663" y="184171"/>
                  <a:pt x="218441" y="64394"/>
                </a:cubicBezTo>
                <a:cubicBezTo>
                  <a:pt x="210102" y="35206"/>
                  <a:pt x="155440" y="63697"/>
                  <a:pt x="128289" y="77273"/>
                </a:cubicBezTo>
                <a:cubicBezTo>
                  <a:pt x="109091" y="86872"/>
                  <a:pt x="101029" y="110586"/>
                  <a:pt x="89653" y="128788"/>
                </a:cubicBezTo>
                <a:cubicBezTo>
                  <a:pt x="69972" y="160278"/>
                  <a:pt x="55651" y="194736"/>
                  <a:pt x="51016" y="231819"/>
                </a:cubicBezTo>
                <a:cubicBezTo>
                  <a:pt x="48886" y="248858"/>
                  <a:pt x="51016" y="266163"/>
                  <a:pt x="51016" y="283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2319D2-F101-410F-C076-E30A31E9BE0C}"/>
              </a:ext>
            </a:extLst>
          </p:cNvPr>
          <p:cNvSpPr/>
          <p:nvPr/>
        </p:nvSpPr>
        <p:spPr>
          <a:xfrm>
            <a:off x="2125014" y="4146997"/>
            <a:ext cx="77273" cy="1287888"/>
          </a:xfrm>
          <a:custGeom>
            <a:avLst/>
            <a:gdLst>
              <a:gd name="connsiteX0" fmla="*/ 77273 w 77273"/>
              <a:gd name="connsiteY0" fmla="*/ 0 h 1287888"/>
              <a:gd name="connsiteX1" fmla="*/ 64394 w 77273"/>
              <a:gd name="connsiteY1" fmla="*/ 978795 h 1287888"/>
              <a:gd name="connsiteX2" fmla="*/ 38637 w 77273"/>
              <a:gd name="connsiteY2" fmla="*/ 1068947 h 1287888"/>
              <a:gd name="connsiteX3" fmla="*/ 12879 w 77273"/>
              <a:gd name="connsiteY3" fmla="*/ 1249251 h 1287888"/>
              <a:gd name="connsiteX4" fmla="*/ 0 w 77273"/>
              <a:gd name="connsiteY4" fmla="*/ 1287888 h 1287888"/>
              <a:gd name="connsiteX5" fmla="*/ 0 w 77273"/>
              <a:gd name="connsiteY5" fmla="*/ 1262130 h 128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73" h="1287888">
                <a:moveTo>
                  <a:pt x="77273" y="0"/>
                </a:moveTo>
                <a:cubicBezTo>
                  <a:pt x="72980" y="326265"/>
                  <a:pt x="76180" y="652715"/>
                  <a:pt x="64394" y="978795"/>
                </a:cubicBezTo>
                <a:cubicBezTo>
                  <a:pt x="63265" y="1010028"/>
                  <a:pt x="44485" y="1038246"/>
                  <a:pt x="38637" y="1068947"/>
                </a:cubicBezTo>
                <a:cubicBezTo>
                  <a:pt x="27277" y="1128586"/>
                  <a:pt x="23430" y="1189463"/>
                  <a:pt x="12879" y="1249251"/>
                </a:cubicBezTo>
                <a:cubicBezTo>
                  <a:pt x="10520" y="1262620"/>
                  <a:pt x="9599" y="1278289"/>
                  <a:pt x="0" y="1287888"/>
                </a:cubicBezTo>
                <a:lnTo>
                  <a:pt x="0" y="126213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24407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8562-7258-9294-7AA5-CC6B860A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ARE KIDS OUTCOMES BETTER WITH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5A7E-262B-34E5-D505-ABC0F8B57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Worsening outcomes for child-wellbeing in all areas</a:t>
            </a:r>
          </a:p>
          <a:p>
            <a:r>
              <a:rPr lang="en-CA" dirty="0"/>
              <a:t>HELP is lead lobbyist for:</a:t>
            </a:r>
          </a:p>
          <a:p>
            <a:r>
              <a:rPr lang="en-CA" dirty="0"/>
              <a:t> $10 daycare</a:t>
            </a:r>
            <a:br>
              <a:rPr lang="en-CA" dirty="0"/>
            </a:br>
            <a:r>
              <a:rPr lang="en-CA" dirty="0"/>
              <a:t>all day kindergarten</a:t>
            </a:r>
            <a:br>
              <a:rPr lang="en-CA" dirty="0"/>
            </a:br>
            <a:r>
              <a:rPr lang="en-CA" dirty="0"/>
              <a:t>full-time ‘labour force attachment’ for all parents</a:t>
            </a:r>
          </a:p>
          <a:p>
            <a:r>
              <a:rPr lang="en-CA" dirty="0"/>
              <a:t>No support for:</a:t>
            </a:r>
          </a:p>
          <a:p>
            <a:r>
              <a:rPr lang="en-CA" dirty="0"/>
              <a:t>Breastfeeding</a:t>
            </a:r>
          </a:p>
          <a:p>
            <a:r>
              <a:rPr lang="en-CA" dirty="0"/>
              <a:t>Parent-child attachment</a:t>
            </a:r>
          </a:p>
          <a:p>
            <a:r>
              <a:rPr lang="en-CA" dirty="0"/>
              <a:t>Reducing screen time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74713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51D76-A4F2-7EA3-FA67-8CA12B9E7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4"/>
          <a:stretch/>
        </p:blipFill>
        <p:spPr>
          <a:xfrm>
            <a:off x="-75210" y="439556"/>
            <a:ext cx="12192000" cy="641844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B4D2F63-6FF9-CCB8-C50B-D6CF84726FB0}"/>
              </a:ext>
            </a:extLst>
          </p:cNvPr>
          <p:cNvSpPr/>
          <p:nvPr/>
        </p:nvSpPr>
        <p:spPr>
          <a:xfrm>
            <a:off x="2278399" y="3168203"/>
            <a:ext cx="4302705" cy="2215166"/>
          </a:xfrm>
          <a:custGeom>
            <a:avLst/>
            <a:gdLst>
              <a:gd name="connsiteX0" fmla="*/ 2190570 w 4302705"/>
              <a:gd name="connsiteY0" fmla="*/ 257577 h 2215166"/>
              <a:gd name="connsiteX1" fmla="*/ 2100418 w 4302705"/>
              <a:gd name="connsiteY1" fmla="*/ 231820 h 2215166"/>
              <a:gd name="connsiteX2" fmla="*/ 1726931 w 4302705"/>
              <a:gd name="connsiteY2" fmla="*/ 90152 h 2215166"/>
              <a:gd name="connsiteX3" fmla="*/ 979956 w 4302705"/>
              <a:gd name="connsiteY3" fmla="*/ 0 h 2215166"/>
              <a:gd name="connsiteX4" fmla="*/ 451922 w 4302705"/>
              <a:gd name="connsiteY4" fmla="*/ 12879 h 2215166"/>
              <a:gd name="connsiteX5" fmla="*/ 361770 w 4302705"/>
              <a:gd name="connsiteY5" fmla="*/ 25758 h 2215166"/>
              <a:gd name="connsiteX6" fmla="*/ 284497 w 4302705"/>
              <a:gd name="connsiteY6" fmla="*/ 64394 h 2215166"/>
              <a:gd name="connsiteX7" fmla="*/ 220102 w 4302705"/>
              <a:gd name="connsiteY7" fmla="*/ 180304 h 2215166"/>
              <a:gd name="connsiteX8" fmla="*/ 52677 w 4302705"/>
              <a:gd name="connsiteY8" fmla="*/ 605307 h 2215166"/>
              <a:gd name="connsiteX9" fmla="*/ 26919 w 4302705"/>
              <a:gd name="connsiteY9" fmla="*/ 1378039 h 2215166"/>
              <a:gd name="connsiteX10" fmla="*/ 91314 w 4302705"/>
              <a:gd name="connsiteY10" fmla="*/ 1635617 h 2215166"/>
              <a:gd name="connsiteX11" fmla="*/ 129950 w 4302705"/>
              <a:gd name="connsiteY11" fmla="*/ 1712890 h 2215166"/>
              <a:gd name="connsiteX12" fmla="*/ 310255 w 4302705"/>
              <a:gd name="connsiteY12" fmla="*/ 1854558 h 2215166"/>
              <a:gd name="connsiteX13" fmla="*/ 464801 w 4302705"/>
              <a:gd name="connsiteY13" fmla="*/ 1983346 h 2215166"/>
              <a:gd name="connsiteX14" fmla="*/ 645105 w 4302705"/>
              <a:gd name="connsiteY14" fmla="*/ 2112135 h 2215166"/>
              <a:gd name="connsiteX15" fmla="*/ 773894 w 4302705"/>
              <a:gd name="connsiteY15" fmla="*/ 2150772 h 2215166"/>
              <a:gd name="connsiteX16" fmla="*/ 1057229 w 4302705"/>
              <a:gd name="connsiteY16" fmla="*/ 2215166 h 2215166"/>
              <a:gd name="connsiteX17" fmla="*/ 1726931 w 4302705"/>
              <a:gd name="connsiteY17" fmla="*/ 2163651 h 2215166"/>
              <a:gd name="connsiteX18" fmla="*/ 2023145 w 4302705"/>
              <a:gd name="connsiteY18" fmla="*/ 2073498 h 2215166"/>
              <a:gd name="connsiteX19" fmla="*/ 2139055 w 4302705"/>
              <a:gd name="connsiteY19" fmla="*/ 2034862 h 2215166"/>
              <a:gd name="connsiteX20" fmla="*/ 2357995 w 4302705"/>
              <a:gd name="connsiteY20" fmla="*/ 1970467 h 2215166"/>
              <a:gd name="connsiteX21" fmla="*/ 2396632 w 4302705"/>
              <a:gd name="connsiteY21" fmla="*/ 1957589 h 2215166"/>
              <a:gd name="connsiteX22" fmla="*/ 2667088 w 4302705"/>
              <a:gd name="connsiteY22" fmla="*/ 1906073 h 2215166"/>
              <a:gd name="connsiteX23" fmla="*/ 3311032 w 4302705"/>
              <a:gd name="connsiteY23" fmla="*/ 1918952 h 2215166"/>
              <a:gd name="connsiteX24" fmla="*/ 3452700 w 4302705"/>
              <a:gd name="connsiteY24" fmla="*/ 1931831 h 2215166"/>
              <a:gd name="connsiteX25" fmla="*/ 3864824 w 4302705"/>
              <a:gd name="connsiteY25" fmla="*/ 1906073 h 2215166"/>
              <a:gd name="connsiteX26" fmla="*/ 3929218 w 4302705"/>
              <a:gd name="connsiteY26" fmla="*/ 1893194 h 2215166"/>
              <a:gd name="connsiteX27" fmla="*/ 4070886 w 4302705"/>
              <a:gd name="connsiteY27" fmla="*/ 1803042 h 2215166"/>
              <a:gd name="connsiteX28" fmla="*/ 4148159 w 4302705"/>
              <a:gd name="connsiteY28" fmla="*/ 1700011 h 2215166"/>
              <a:gd name="connsiteX29" fmla="*/ 4302705 w 4302705"/>
              <a:gd name="connsiteY29" fmla="*/ 1365160 h 2215166"/>
              <a:gd name="connsiteX30" fmla="*/ 4186795 w 4302705"/>
              <a:gd name="connsiteY30" fmla="*/ 901521 h 2215166"/>
              <a:gd name="connsiteX31" fmla="*/ 4109522 w 4302705"/>
              <a:gd name="connsiteY31" fmla="*/ 785611 h 2215166"/>
              <a:gd name="connsiteX32" fmla="*/ 3774671 w 4302705"/>
              <a:gd name="connsiteY32" fmla="*/ 489397 h 2215166"/>
              <a:gd name="connsiteX33" fmla="*/ 3542852 w 4302705"/>
              <a:gd name="connsiteY33" fmla="*/ 386366 h 2215166"/>
              <a:gd name="connsiteX34" fmla="*/ 3336790 w 4302705"/>
              <a:gd name="connsiteY34" fmla="*/ 270456 h 2215166"/>
              <a:gd name="connsiteX35" fmla="*/ 2989060 w 4302705"/>
              <a:gd name="connsiteY35" fmla="*/ 154546 h 2215166"/>
              <a:gd name="connsiteX36" fmla="*/ 2886029 w 4302705"/>
              <a:gd name="connsiteY36" fmla="*/ 115910 h 2215166"/>
              <a:gd name="connsiteX37" fmla="*/ 2770119 w 4302705"/>
              <a:gd name="connsiteY37" fmla="*/ 115910 h 221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302705" h="2215166">
                <a:moveTo>
                  <a:pt x="2190570" y="257577"/>
                </a:moveTo>
                <a:cubicBezTo>
                  <a:pt x="2160519" y="248991"/>
                  <a:pt x="2129813" y="242435"/>
                  <a:pt x="2100418" y="231820"/>
                </a:cubicBezTo>
                <a:cubicBezTo>
                  <a:pt x="1975182" y="186596"/>
                  <a:pt x="1855977" y="122960"/>
                  <a:pt x="1726931" y="90152"/>
                </a:cubicBezTo>
                <a:cubicBezTo>
                  <a:pt x="1636794" y="67236"/>
                  <a:pt x="1082635" y="11001"/>
                  <a:pt x="979956" y="0"/>
                </a:cubicBezTo>
                <a:lnTo>
                  <a:pt x="451922" y="12879"/>
                </a:lnTo>
                <a:cubicBezTo>
                  <a:pt x="421593" y="14143"/>
                  <a:pt x="390783" y="16831"/>
                  <a:pt x="361770" y="25758"/>
                </a:cubicBezTo>
                <a:cubicBezTo>
                  <a:pt x="334246" y="34227"/>
                  <a:pt x="310255" y="51515"/>
                  <a:pt x="284497" y="64394"/>
                </a:cubicBezTo>
                <a:cubicBezTo>
                  <a:pt x="263032" y="103031"/>
                  <a:pt x="237513" y="139679"/>
                  <a:pt x="220102" y="180304"/>
                </a:cubicBezTo>
                <a:cubicBezTo>
                  <a:pt x="160122" y="320257"/>
                  <a:pt x="52677" y="605307"/>
                  <a:pt x="52677" y="605307"/>
                </a:cubicBezTo>
                <a:cubicBezTo>
                  <a:pt x="-6268" y="939324"/>
                  <a:pt x="-17037" y="916501"/>
                  <a:pt x="26919" y="1378039"/>
                </a:cubicBezTo>
                <a:cubicBezTo>
                  <a:pt x="35310" y="1466142"/>
                  <a:pt x="51735" y="1556458"/>
                  <a:pt x="91314" y="1635617"/>
                </a:cubicBezTo>
                <a:cubicBezTo>
                  <a:pt x="104193" y="1661375"/>
                  <a:pt x="109587" y="1692527"/>
                  <a:pt x="129950" y="1712890"/>
                </a:cubicBezTo>
                <a:cubicBezTo>
                  <a:pt x="183997" y="1766937"/>
                  <a:pt x="251537" y="1805626"/>
                  <a:pt x="310255" y="1854558"/>
                </a:cubicBezTo>
                <a:lnTo>
                  <a:pt x="464801" y="1983346"/>
                </a:lnTo>
                <a:cubicBezTo>
                  <a:pt x="522659" y="2031561"/>
                  <a:pt x="574674" y="2080832"/>
                  <a:pt x="645105" y="2112135"/>
                </a:cubicBezTo>
                <a:cubicBezTo>
                  <a:pt x="686062" y="2130338"/>
                  <a:pt x="730412" y="2139902"/>
                  <a:pt x="773894" y="2150772"/>
                </a:cubicBezTo>
                <a:cubicBezTo>
                  <a:pt x="867856" y="2174262"/>
                  <a:pt x="1057229" y="2215166"/>
                  <a:pt x="1057229" y="2215166"/>
                </a:cubicBezTo>
                <a:cubicBezTo>
                  <a:pt x="1189148" y="2208731"/>
                  <a:pt x="1532831" y="2215030"/>
                  <a:pt x="1726931" y="2163651"/>
                </a:cubicBezTo>
                <a:cubicBezTo>
                  <a:pt x="1826704" y="2137240"/>
                  <a:pt x="1924633" y="2104283"/>
                  <a:pt x="2023145" y="2073498"/>
                </a:cubicBezTo>
                <a:cubicBezTo>
                  <a:pt x="2062018" y="2061350"/>
                  <a:pt x="2101241" y="2049988"/>
                  <a:pt x="2139055" y="2034862"/>
                </a:cubicBezTo>
                <a:cubicBezTo>
                  <a:pt x="2296028" y="1972072"/>
                  <a:pt x="2222071" y="1989885"/>
                  <a:pt x="2357995" y="1970467"/>
                </a:cubicBezTo>
                <a:cubicBezTo>
                  <a:pt x="2370874" y="1966174"/>
                  <a:pt x="2383417" y="1960698"/>
                  <a:pt x="2396632" y="1957589"/>
                </a:cubicBezTo>
                <a:cubicBezTo>
                  <a:pt x="2558903" y="1919408"/>
                  <a:pt x="2539653" y="1924278"/>
                  <a:pt x="2667088" y="1906073"/>
                </a:cubicBezTo>
                <a:lnTo>
                  <a:pt x="3311032" y="1918952"/>
                </a:lnTo>
                <a:cubicBezTo>
                  <a:pt x="3358424" y="1920506"/>
                  <a:pt x="3405295" y="1932933"/>
                  <a:pt x="3452700" y="1931831"/>
                </a:cubicBezTo>
                <a:cubicBezTo>
                  <a:pt x="3590306" y="1928631"/>
                  <a:pt x="3727449" y="1914659"/>
                  <a:pt x="3864824" y="1906073"/>
                </a:cubicBezTo>
                <a:cubicBezTo>
                  <a:pt x="3886289" y="1901780"/>
                  <a:pt x="3908894" y="1901324"/>
                  <a:pt x="3929218" y="1893194"/>
                </a:cubicBezTo>
                <a:cubicBezTo>
                  <a:pt x="3951955" y="1884099"/>
                  <a:pt x="4057132" y="1812211"/>
                  <a:pt x="4070886" y="1803042"/>
                </a:cubicBezTo>
                <a:cubicBezTo>
                  <a:pt x="4096644" y="1768698"/>
                  <a:pt x="4127311" y="1737538"/>
                  <a:pt x="4148159" y="1700011"/>
                </a:cubicBezTo>
                <a:cubicBezTo>
                  <a:pt x="4202291" y="1602572"/>
                  <a:pt x="4255965" y="1474222"/>
                  <a:pt x="4302705" y="1365160"/>
                </a:cubicBezTo>
                <a:cubicBezTo>
                  <a:pt x="4264068" y="1210614"/>
                  <a:pt x="4237171" y="1052649"/>
                  <a:pt x="4186795" y="901521"/>
                </a:cubicBezTo>
                <a:cubicBezTo>
                  <a:pt x="4172111" y="857468"/>
                  <a:pt x="4138739" y="821703"/>
                  <a:pt x="4109522" y="785611"/>
                </a:cubicBezTo>
                <a:cubicBezTo>
                  <a:pt x="4008898" y="661310"/>
                  <a:pt x="3915655" y="570570"/>
                  <a:pt x="3774671" y="489397"/>
                </a:cubicBezTo>
                <a:cubicBezTo>
                  <a:pt x="3701388" y="447204"/>
                  <a:pt x="3618486" y="424183"/>
                  <a:pt x="3542852" y="386366"/>
                </a:cubicBezTo>
                <a:cubicBezTo>
                  <a:pt x="3472364" y="351122"/>
                  <a:pt x="3409486" y="300887"/>
                  <a:pt x="3336790" y="270456"/>
                </a:cubicBezTo>
                <a:cubicBezTo>
                  <a:pt x="3224086" y="223278"/>
                  <a:pt x="3103461" y="197446"/>
                  <a:pt x="2989060" y="154546"/>
                </a:cubicBezTo>
                <a:cubicBezTo>
                  <a:pt x="2954716" y="141667"/>
                  <a:pt x="2922150" y="122284"/>
                  <a:pt x="2886029" y="115910"/>
                </a:cubicBezTo>
                <a:cubicBezTo>
                  <a:pt x="2847980" y="109196"/>
                  <a:pt x="2808756" y="115910"/>
                  <a:pt x="2770119" y="115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52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6AFE7-87BC-F55D-6C47-CC06885D1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5" t="5236" r="8309" b="12115"/>
          <a:stretch/>
        </p:blipFill>
        <p:spPr>
          <a:xfrm>
            <a:off x="-13316" y="177583"/>
            <a:ext cx="11527029" cy="630048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AED7CD1-E10A-0FBB-968C-CFEC84251265}"/>
              </a:ext>
            </a:extLst>
          </p:cNvPr>
          <p:cNvSpPr/>
          <p:nvPr/>
        </p:nvSpPr>
        <p:spPr>
          <a:xfrm>
            <a:off x="3142445" y="3245476"/>
            <a:ext cx="3026535" cy="167498"/>
          </a:xfrm>
          <a:custGeom>
            <a:avLst/>
            <a:gdLst>
              <a:gd name="connsiteX0" fmla="*/ 0 w 3026535"/>
              <a:gd name="connsiteY0" fmla="*/ 12879 h 167498"/>
              <a:gd name="connsiteX1" fmla="*/ 167425 w 3026535"/>
              <a:gd name="connsiteY1" fmla="*/ 25758 h 167498"/>
              <a:gd name="connsiteX2" fmla="*/ 296214 w 3026535"/>
              <a:gd name="connsiteY2" fmla="*/ 51516 h 167498"/>
              <a:gd name="connsiteX3" fmla="*/ 502276 w 3026535"/>
              <a:gd name="connsiteY3" fmla="*/ 77273 h 167498"/>
              <a:gd name="connsiteX4" fmla="*/ 579549 w 3026535"/>
              <a:gd name="connsiteY4" fmla="*/ 103031 h 167498"/>
              <a:gd name="connsiteX5" fmla="*/ 850006 w 3026535"/>
              <a:gd name="connsiteY5" fmla="*/ 128789 h 167498"/>
              <a:gd name="connsiteX6" fmla="*/ 1841679 w 3026535"/>
              <a:gd name="connsiteY6" fmla="*/ 154547 h 167498"/>
              <a:gd name="connsiteX7" fmla="*/ 1970468 w 3026535"/>
              <a:gd name="connsiteY7" fmla="*/ 167425 h 167498"/>
              <a:gd name="connsiteX8" fmla="*/ 2446986 w 3026535"/>
              <a:gd name="connsiteY8" fmla="*/ 128789 h 167498"/>
              <a:gd name="connsiteX9" fmla="*/ 2653048 w 3026535"/>
              <a:gd name="connsiteY9" fmla="*/ 12879 h 167498"/>
              <a:gd name="connsiteX10" fmla="*/ 2704563 w 3026535"/>
              <a:gd name="connsiteY10" fmla="*/ 0 h 167498"/>
              <a:gd name="connsiteX11" fmla="*/ 2820473 w 3026535"/>
              <a:gd name="connsiteY11" fmla="*/ 12879 h 167498"/>
              <a:gd name="connsiteX12" fmla="*/ 2871989 w 3026535"/>
              <a:gd name="connsiteY12" fmla="*/ 38637 h 167498"/>
              <a:gd name="connsiteX13" fmla="*/ 2936383 w 3026535"/>
              <a:gd name="connsiteY13" fmla="*/ 64394 h 167498"/>
              <a:gd name="connsiteX14" fmla="*/ 2987899 w 3026535"/>
              <a:gd name="connsiteY14" fmla="*/ 90152 h 167498"/>
              <a:gd name="connsiteX15" fmla="*/ 3026535 w 3026535"/>
              <a:gd name="connsiteY15" fmla="*/ 103031 h 16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26535" h="167498">
                <a:moveTo>
                  <a:pt x="0" y="12879"/>
                </a:moveTo>
                <a:cubicBezTo>
                  <a:pt x="55808" y="17172"/>
                  <a:pt x="111922" y="18518"/>
                  <a:pt x="167425" y="25758"/>
                </a:cubicBezTo>
                <a:cubicBezTo>
                  <a:pt x="210837" y="31421"/>
                  <a:pt x="253184" y="43448"/>
                  <a:pt x="296214" y="51516"/>
                </a:cubicBezTo>
                <a:cubicBezTo>
                  <a:pt x="387501" y="68632"/>
                  <a:pt x="394662" y="66512"/>
                  <a:pt x="502276" y="77273"/>
                </a:cubicBezTo>
                <a:cubicBezTo>
                  <a:pt x="528034" y="85859"/>
                  <a:pt x="553001" y="97342"/>
                  <a:pt x="579549" y="103031"/>
                </a:cubicBezTo>
                <a:cubicBezTo>
                  <a:pt x="629800" y="113799"/>
                  <a:pt x="823251" y="127897"/>
                  <a:pt x="850006" y="128789"/>
                </a:cubicBezTo>
                <a:lnTo>
                  <a:pt x="1841679" y="154547"/>
                </a:lnTo>
                <a:cubicBezTo>
                  <a:pt x="1884609" y="158840"/>
                  <a:pt x="1927336" y="168428"/>
                  <a:pt x="1970468" y="167425"/>
                </a:cubicBezTo>
                <a:cubicBezTo>
                  <a:pt x="2340223" y="158826"/>
                  <a:pt x="2266874" y="173817"/>
                  <a:pt x="2446986" y="128789"/>
                </a:cubicBezTo>
                <a:cubicBezTo>
                  <a:pt x="2494373" y="100357"/>
                  <a:pt x="2592025" y="37288"/>
                  <a:pt x="2653048" y="12879"/>
                </a:cubicBezTo>
                <a:cubicBezTo>
                  <a:pt x="2669482" y="6305"/>
                  <a:pt x="2687391" y="4293"/>
                  <a:pt x="2704563" y="0"/>
                </a:cubicBezTo>
                <a:cubicBezTo>
                  <a:pt x="2743200" y="4293"/>
                  <a:pt x="2782594" y="4138"/>
                  <a:pt x="2820473" y="12879"/>
                </a:cubicBezTo>
                <a:cubicBezTo>
                  <a:pt x="2839180" y="17196"/>
                  <a:pt x="2854445" y="30840"/>
                  <a:pt x="2871989" y="38637"/>
                </a:cubicBezTo>
                <a:cubicBezTo>
                  <a:pt x="2893115" y="48026"/>
                  <a:pt x="2915257" y="55005"/>
                  <a:pt x="2936383" y="64394"/>
                </a:cubicBezTo>
                <a:cubicBezTo>
                  <a:pt x="2953927" y="72191"/>
                  <a:pt x="2970252" y="82589"/>
                  <a:pt x="2987899" y="90152"/>
                </a:cubicBezTo>
                <a:cubicBezTo>
                  <a:pt x="3000377" y="95500"/>
                  <a:pt x="3026535" y="103031"/>
                  <a:pt x="3026535" y="10303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6DE43E-3496-8FD6-55DE-CA3AA0BC98A6}"/>
              </a:ext>
            </a:extLst>
          </p:cNvPr>
          <p:cNvSpPr/>
          <p:nvPr/>
        </p:nvSpPr>
        <p:spPr>
          <a:xfrm>
            <a:off x="2808354" y="3604188"/>
            <a:ext cx="475759" cy="707550"/>
          </a:xfrm>
          <a:custGeom>
            <a:avLst/>
            <a:gdLst>
              <a:gd name="connsiteX0" fmla="*/ 475759 w 475759"/>
              <a:gd name="connsiteY0" fmla="*/ 27654 h 707550"/>
              <a:gd name="connsiteX1" fmla="*/ 76514 w 475759"/>
              <a:gd name="connsiteY1" fmla="*/ 66291 h 707550"/>
              <a:gd name="connsiteX2" fmla="*/ 63635 w 475759"/>
              <a:gd name="connsiteY2" fmla="*/ 130685 h 707550"/>
              <a:gd name="connsiteX3" fmla="*/ 89392 w 475759"/>
              <a:gd name="connsiteY3" fmla="*/ 298111 h 707550"/>
              <a:gd name="connsiteX4" fmla="*/ 115150 w 475759"/>
              <a:gd name="connsiteY4" fmla="*/ 426899 h 707550"/>
              <a:gd name="connsiteX5" fmla="*/ 243939 w 475759"/>
              <a:gd name="connsiteY5" fmla="*/ 581446 h 707550"/>
              <a:gd name="connsiteX6" fmla="*/ 308333 w 475759"/>
              <a:gd name="connsiteY6" fmla="*/ 620082 h 707550"/>
              <a:gd name="connsiteX7" fmla="*/ 346970 w 475759"/>
              <a:gd name="connsiteY7" fmla="*/ 684477 h 707550"/>
              <a:gd name="connsiteX8" fmla="*/ 205302 w 475759"/>
              <a:gd name="connsiteY8" fmla="*/ 658719 h 707550"/>
              <a:gd name="connsiteX9" fmla="*/ 179545 w 475759"/>
              <a:gd name="connsiteY9" fmla="*/ 620082 h 707550"/>
              <a:gd name="connsiteX10" fmla="*/ 102271 w 475759"/>
              <a:gd name="connsiteY10" fmla="*/ 504173 h 707550"/>
              <a:gd name="connsiteX11" fmla="*/ 37877 w 475759"/>
              <a:gd name="connsiteY11" fmla="*/ 439778 h 707550"/>
              <a:gd name="connsiteX12" fmla="*/ 37877 w 475759"/>
              <a:gd name="connsiteY12" fmla="*/ 1897 h 707550"/>
              <a:gd name="connsiteX13" fmla="*/ 50756 w 475759"/>
              <a:gd name="connsiteY13" fmla="*/ 1897 h 70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759" h="707550">
                <a:moveTo>
                  <a:pt x="475759" y="27654"/>
                </a:moveTo>
                <a:cubicBezTo>
                  <a:pt x="342677" y="40533"/>
                  <a:pt x="206225" y="33863"/>
                  <a:pt x="76514" y="66291"/>
                </a:cubicBezTo>
                <a:cubicBezTo>
                  <a:pt x="55278" y="71600"/>
                  <a:pt x="62421" y="108829"/>
                  <a:pt x="63635" y="130685"/>
                </a:cubicBezTo>
                <a:cubicBezTo>
                  <a:pt x="66767" y="187063"/>
                  <a:pt x="79717" y="242481"/>
                  <a:pt x="89392" y="298111"/>
                </a:cubicBezTo>
                <a:cubicBezTo>
                  <a:pt x="96893" y="341243"/>
                  <a:pt x="90865" y="390472"/>
                  <a:pt x="115150" y="426899"/>
                </a:cubicBezTo>
                <a:cubicBezTo>
                  <a:pt x="149417" y="478299"/>
                  <a:pt x="188849" y="548392"/>
                  <a:pt x="243939" y="581446"/>
                </a:cubicBezTo>
                <a:lnTo>
                  <a:pt x="308333" y="620082"/>
                </a:lnTo>
                <a:cubicBezTo>
                  <a:pt x="321212" y="641547"/>
                  <a:pt x="358165" y="662087"/>
                  <a:pt x="346970" y="684477"/>
                </a:cubicBezTo>
                <a:cubicBezTo>
                  <a:pt x="316904" y="744611"/>
                  <a:pt x="223166" y="669437"/>
                  <a:pt x="205302" y="658719"/>
                </a:cubicBezTo>
                <a:cubicBezTo>
                  <a:pt x="196716" y="645840"/>
                  <a:pt x="187749" y="633208"/>
                  <a:pt x="179545" y="620082"/>
                </a:cubicBezTo>
                <a:cubicBezTo>
                  <a:pt x="150336" y="573347"/>
                  <a:pt x="138373" y="544788"/>
                  <a:pt x="102271" y="504173"/>
                </a:cubicBezTo>
                <a:cubicBezTo>
                  <a:pt x="82104" y="481485"/>
                  <a:pt x="59342" y="461243"/>
                  <a:pt x="37877" y="439778"/>
                </a:cubicBezTo>
                <a:cubicBezTo>
                  <a:pt x="-23629" y="255263"/>
                  <a:pt x="-294" y="358153"/>
                  <a:pt x="37877" y="1897"/>
                </a:cubicBezTo>
                <a:cubicBezTo>
                  <a:pt x="38334" y="-2372"/>
                  <a:pt x="46463" y="1897"/>
                  <a:pt x="50756" y="189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9B8B7DD-84DF-1800-44A8-1D15C4227BC7}"/>
              </a:ext>
            </a:extLst>
          </p:cNvPr>
          <p:cNvSpPr/>
          <p:nvPr/>
        </p:nvSpPr>
        <p:spPr>
          <a:xfrm>
            <a:off x="2469686" y="4622048"/>
            <a:ext cx="724275" cy="878843"/>
          </a:xfrm>
          <a:custGeom>
            <a:avLst/>
            <a:gdLst>
              <a:gd name="connsiteX0" fmla="*/ 672759 w 724275"/>
              <a:gd name="connsiteY0" fmla="*/ 52983 h 878843"/>
              <a:gd name="connsiteX1" fmla="*/ 492455 w 724275"/>
              <a:gd name="connsiteY1" fmla="*/ 14346 h 878843"/>
              <a:gd name="connsiteX2" fmla="*/ 106089 w 724275"/>
              <a:gd name="connsiteY2" fmla="*/ 14346 h 878843"/>
              <a:gd name="connsiteX3" fmla="*/ 3058 w 724275"/>
              <a:gd name="connsiteY3" fmla="*/ 78741 h 878843"/>
              <a:gd name="connsiteX4" fmla="*/ 15937 w 724275"/>
              <a:gd name="connsiteY4" fmla="*/ 194651 h 878843"/>
              <a:gd name="connsiteX5" fmla="*/ 80331 w 724275"/>
              <a:gd name="connsiteY5" fmla="*/ 349197 h 878843"/>
              <a:gd name="connsiteX6" fmla="*/ 118968 w 724275"/>
              <a:gd name="connsiteY6" fmla="*/ 426470 h 878843"/>
              <a:gd name="connsiteX7" fmla="*/ 196241 w 724275"/>
              <a:gd name="connsiteY7" fmla="*/ 516622 h 878843"/>
              <a:gd name="connsiteX8" fmla="*/ 325029 w 724275"/>
              <a:gd name="connsiteY8" fmla="*/ 645411 h 878843"/>
              <a:gd name="connsiteX9" fmla="*/ 415182 w 724275"/>
              <a:gd name="connsiteY9" fmla="*/ 709806 h 878843"/>
              <a:gd name="connsiteX10" fmla="*/ 466697 w 724275"/>
              <a:gd name="connsiteY10" fmla="*/ 787079 h 878843"/>
              <a:gd name="connsiteX11" fmla="*/ 505334 w 724275"/>
              <a:gd name="connsiteY11" fmla="*/ 838594 h 878843"/>
              <a:gd name="connsiteX12" fmla="*/ 569728 w 724275"/>
              <a:gd name="connsiteY12" fmla="*/ 864352 h 878843"/>
              <a:gd name="connsiteX13" fmla="*/ 724275 w 724275"/>
              <a:gd name="connsiteY13" fmla="*/ 877231 h 87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4275" h="878843">
                <a:moveTo>
                  <a:pt x="672759" y="52983"/>
                </a:moveTo>
                <a:cubicBezTo>
                  <a:pt x="612658" y="40104"/>
                  <a:pt x="553446" y="21970"/>
                  <a:pt x="492455" y="14346"/>
                </a:cubicBezTo>
                <a:cubicBezTo>
                  <a:pt x="303499" y="-9274"/>
                  <a:pt x="274654" y="299"/>
                  <a:pt x="106089" y="14346"/>
                </a:cubicBezTo>
                <a:cubicBezTo>
                  <a:pt x="90916" y="21932"/>
                  <a:pt x="7835" y="59633"/>
                  <a:pt x="3058" y="78741"/>
                </a:cubicBezTo>
                <a:cubicBezTo>
                  <a:pt x="-6370" y="116455"/>
                  <a:pt x="8313" y="156531"/>
                  <a:pt x="15937" y="194651"/>
                </a:cubicBezTo>
                <a:cubicBezTo>
                  <a:pt x="29798" y="263959"/>
                  <a:pt x="51828" y="285066"/>
                  <a:pt x="80331" y="349197"/>
                </a:cubicBezTo>
                <a:cubicBezTo>
                  <a:pt x="115878" y="429178"/>
                  <a:pt x="65415" y="346142"/>
                  <a:pt x="118968" y="426470"/>
                </a:cubicBezTo>
                <a:cubicBezTo>
                  <a:pt x="142928" y="498354"/>
                  <a:pt x="116407" y="442110"/>
                  <a:pt x="196241" y="516622"/>
                </a:cubicBezTo>
                <a:cubicBezTo>
                  <a:pt x="240624" y="558047"/>
                  <a:pt x="274514" y="611734"/>
                  <a:pt x="325029" y="645411"/>
                </a:cubicBezTo>
                <a:cubicBezTo>
                  <a:pt x="381526" y="683076"/>
                  <a:pt x="351283" y="661882"/>
                  <a:pt x="415182" y="709806"/>
                </a:cubicBezTo>
                <a:cubicBezTo>
                  <a:pt x="432354" y="735564"/>
                  <a:pt x="448123" y="762314"/>
                  <a:pt x="466697" y="787079"/>
                </a:cubicBezTo>
                <a:cubicBezTo>
                  <a:pt x="479576" y="804251"/>
                  <a:pt x="488162" y="825715"/>
                  <a:pt x="505334" y="838594"/>
                </a:cubicBezTo>
                <a:cubicBezTo>
                  <a:pt x="523829" y="852465"/>
                  <a:pt x="547796" y="857041"/>
                  <a:pt x="569728" y="864352"/>
                </a:cubicBezTo>
                <a:cubicBezTo>
                  <a:pt x="633353" y="885561"/>
                  <a:pt x="644695" y="877231"/>
                  <a:pt x="724275" y="87723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9D05542-3F6D-22B4-1D28-58C78FA7022B}"/>
              </a:ext>
            </a:extLst>
          </p:cNvPr>
          <p:cNvSpPr/>
          <p:nvPr/>
        </p:nvSpPr>
        <p:spPr>
          <a:xfrm>
            <a:off x="3567448" y="3760631"/>
            <a:ext cx="5022760" cy="122266"/>
          </a:xfrm>
          <a:custGeom>
            <a:avLst/>
            <a:gdLst>
              <a:gd name="connsiteX0" fmla="*/ 0 w 5022760"/>
              <a:gd name="connsiteY0" fmla="*/ 0 h 122266"/>
              <a:gd name="connsiteX1" fmla="*/ 888642 w 5022760"/>
              <a:gd name="connsiteY1" fmla="*/ 64394 h 122266"/>
              <a:gd name="connsiteX2" fmla="*/ 1648496 w 5022760"/>
              <a:gd name="connsiteY2" fmla="*/ 64394 h 122266"/>
              <a:gd name="connsiteX3" fmla="*/ 1661375 w 5022760"/>
              <a:gd name="connsiteY3" fmla="*/ 25758 h 122266"/>
              <a:gd name="connsiteX4" fmla="*/ 1867437 w 5022760"/>
              <a:gd name="connsiteY4" fmla="*/ 38637 h 122266"/>
              <a:gd name="connsiteX5" fmla="*/ 1944710 w 5022760"/>
              <a:gd name="connsiteY5" fmla="*/ 51515 h 122266"/>
              <a:gd name="connsiteX6" fmla="*/ 2112135 w 5022760"/>
              <a:gd name="connsiteY6" fmla="*/ 64394 h 122266"/>
              <a:gd name="connsiteX7" fmla="*/ 2369713 w 5022760"/>
              <a:gd name="connsiteY7" fmla="*/ 90152 h 122266"/>
              <a:gd name="connsiteX8" fmla="*/ 2575775 w 5022760"/>
              <a:gd name="connsiteY8" fmla="*/ 103031 h 122266"/>
              <a:gd name="connsiteX9" fmla="*/ 2678806 w 5022760"/>
              <a:gd name="connsiteY9" fmla="*/ 90152 h 122266"/>
              <a:gd name="connsiteX10" fmla="*/ 2910625 w 5022760"/>
              <a:gd name="connsiteY10" fmla="*/ 77273 h 122266"/>
              <a:gd name="connsiteX11" fmla="*/ 3348507 w 5022760"/>
              <a:gd name="connsiteY11" fmla="*/ 64394 h 122266"/>
              <a:gd name="connsiteX12" fmla="*/ 3709115 w 5022760"/>
              <a:gd name="connsiteY12" fmla="*/ 38637 h 122266"/>
              <a:gd name="connsiteX13" fmla="*/ 3799267 w 5022760"/>
              <a:gd name="connsiteY13" fmla="*/ 51515 h 122266"/>
              <a:gd name="connsiteX14" fmla="*/ 3966693 w 5022760"/>
              <a:gd name="connsiteY14" fmla="*/ 77273 h 122266"/>
              <a:gd name="connsiteX15" fmla="*/ 5022760 w 5022760"/>
              <a:gd name="connsiteY15" fmla="*/ 64394 h 12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22760" h="122266">
                <a:moveTo>
                  <a:pt x="0" y="0"/>
                </a:moveTo>
                <a:cubicBezTo>
                  <a:pt x="363992" y="145595"/>
                  <a:pt x="82559" y="50731"/>
                  <a:pt x="888642" y="64394"/>
                </a:cubicBezTo>
                <a:cubicBezTo>
                  <a:pt x="1166933" y="120052"/>
                  <a:pt x="1073732" y="106195"/>
                  <a:pt x="1648496" y="64394"/>
                </a:cubicBezTo>
                <a:cubicBezTo>
                  <a:pt x="1662036" y="63409"/>
                  <a:pt x="1657082" y="38637"/>
                  <a:pt x="1661375" y="25758"/>
                </a:cubicBezTo>
                <a:cubicBezTo>
                  <a:pt x="1730062" y="30051"/>
                  <a:pt x="1798898" y="32406"/>
                  <a:pt x="1867437" y="38637"/>
                </a:cubicBezTo>
                <a:cubicBezTo>
                  <a:pt x="1893443" y="41001"/>
                  <a:pt x="1918741" y="48781"/>
                  <a:pt x="1944710" y="51515"/>
                </a:cubicBezTo>
                <a:cubicBezTo>
                  <a:pt x="2000376" y="57374"/>
                  <a:pt x="2056392" y="59326"/>
                  <a:pt x="2112135" y="64394"/>
                </a:cubicBezTo>
                <a:cubicBezTo>
                  <a:pt x="2322932" y="83558"/>
                  <a:pt x="2131075" y="72475"/>
                  <a:pt x="2369713" y="90152"/>
                </a:cubicBezTo>
                <a:cubicBezTo>
                  <a:pt x="2438346" y="95236"/>
                  <a:pt x="2507088" y="98738"/>
                  <a:pt x="2575775" y="103031"/>
                </a:cubicBezTo>
                <a:cubicBezTo>
                  <a:pt x="2778174" y="143511"/>
                  <a:pt x="2535102" y="110681"/>
                  <a:pt x="2678806" y="90152"/>
                </a:cubicBezTo>
                <a:cubicBezTo>
                  <a:pt x="2755420" y="79207"/>
                  <a:pt x="2833290" y="80247"/>
                  <a:pt x="2910625" y="77273"/>
                </a:cubicBezTo>
                <a:lnTo>
                  <a:pt x="3348507" y="64394"/>
                </a:lnTo>
                <a:cubicBezTo>
                  <a:pt x="3469173" y="52327"/>
                  <a:pt x="3586928" y="38637"/>
                  <a:pt x="3709115" y="38637"/>
                </a:cubicBezTo>
                <a:cubicBezTo>
                  <a:pt x="3739471" y="38637"/>
                  <a:pt x="3769264" y="46899"/>
                  <a:pt x="3799267" y="51515"/>
                </a:cubicBezTo>
                <a:cubicBezTo>
                  <a:pt x="4031695" y="87272"/>
                  <a:pt x="3705137" y="39907"/>
                  <a:pt x="3966693" y="77273"/>
                </a:cubicBezTo>
                <a:cubicBezTo>
                  <a:pt x="4790922" y="62287"/>
                  <a:pt x="4438879" y="64394"/>
                  <a:pt x="5022760" y="6439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9302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264FD3-1C4B-2F7D-15D0-27D88BF77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" t="5693" r="7273" b="18772"/>
          <a:stretch/>
        </p:blipFill>
        <p:spPr>
          <a:xfrm>
            <a:off x="-19830" y="219298"/>
            <a:ext cx="11681399" cy="565898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5FB1FFF-01A7-6D5A-139D-4EF0F64DC532}"/>
              </a:ext>
            </a:extLst>
          </p:cNvPr>
          <p:cNvSpPr/>
          <p:nvPr/>
        </p:nvSpPr>
        <p:spPr>
          <a:xfrm>
            <a:off x="201881" y="3835730"/>
            <a:ext cx="1531916" cy="617402"/>
          </a:xfrm>
          <a:custGeom>
            <a:avLst/>
            <a:gdLst>
              <a:gd name="connsiteX0" fmla="*/ 1223158 w 1531916"/>
              <a:gd name="connsiteY0" fmla="*/ 0 h 617402"/>
              <a:gd name="connsiteX1" fmla="*/ 1187532 w 1531916"/>
              <a:gd name="connsiteY1" fmla="*/ 71252 h 617402"/>
              <a:gd name="connsiteX2" fmla="*/ 1021277 w 1531916"/>
              <a:gd name="connsiteY2" fmla="*/ 59376 h 617402"/>
              <a:gd name="connsiteX3" fmla="*/ 581890 w 1531916"/>
              <a:gd name="connsiteY3" fmla="*/ 47501 h 617402"/>
              <a:gd name="connsiteX4" fmla="*/ 261257 w 1531916"/>
              <a:gd name="connsiteY4" fmla="*/ 59376 h 617402"/>
              <a:gd name="connsiteX5" fmla="*/ 201880 w 1531916"/>
              <a:gd name="connsiteY5" fmla="*/ 83127 h 617402"/>
              <a:gd name="connsiteX6" fmla="*/ 95002 w 1531916"/>
              <a:gd name="connsiteY6" fmla="*/ 118753 h 617402"/>
              <a:gd name="connsiteX7" fmla="*/ 47501 w 1531916"/>
              <a:gd name="connsiteY7" fmla="*/ 225631 h 617402"/>
              <a:gd name="connsiteX8" fmla="*/ 0 w 1531916"/>
              <a:gd name="connsiteY8" fmla="*/ 320634 h 617402"/>
              <a:gd name="connsiteX9" fmla="*/ 11875 w 1531916"/>
              <a:gd name="connsiteY9" fmla="*/ 380010 h 617402"/>
              <a:gd name="connsiteX10" fmla="*/ 83127 w 1531916"/>
              <a:gd name="connsiteY10" fmla="*/ 403761 h 617402"/>
              <a:gd name="connsiteX11" fmla="*/ 95002 w 1531916"/>
              <a:gd name="connsiteY11" fmla="*/ 439387 h 617402"/>
              <a:gd name="connsiteX12" fmla="*/ 106877 w 1531916"/>
              <a:gd name="connsiteY12" fmla="*/ 486888 h 617402"/>
              <a:gd name="connsiteX13" fmla="*/ 142503 w 1531916"/>
              <a:gd name="connsiteY13" fmla="*/ 522514 h 617402"/>
              <a:gd name="connsiteX14" fmla="*/ 249381 w 1531916"/>
              <a:gd name="connsiteY14" fmla="*/ 558140 h 617402"/>
              <a:gd name="connsiteX15" fmla="*/ 653142 w 1531916"/>
              <a:gd name="connsiteY15" fmla="*/ 593766 h 617402"/>
              <a:gd name="connsiteX16" fmla="*/ 1175657 w 1531916"/>
              <a:gd name="connsiteY16" fmla="*/ 593766 h 617402"/>
              <a:gd name="connsiteX17" fmla="*/ 1235033 w 1531916"/>
              <a:gd name="connsiteY17" fmla="*/ 581891 h 617402"/>
              <a:gd name="connsiteX18" fmla="*/ 1448789 w 1531916"/>
              <a:gd name="connsiteY18" fmla="*/ 498764 h 617402"/>
              <a:gd name="connsiteX19" fmla="*/ 1531916 w 1531916"/>
              <a:gd name="connsiteY19" fmla="*/ 475013 h 61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31916" h="617402">
                <a:moveTo>
                  <a:pt x="1223158" y="0"/>
                </a:moveTo>
                <a:cubicBezTo>
                  <a:pt x="1211283" y="23751"/>
                  <a:pt x="1213007" y="63759"/>
                  <a:pt x="1187532" y="71252"/>
                </a:cubicBezTo>
                <a:cubicBezTo>
                  <a:pt x="1134230" y="86929"/>
                  <a:pt x="1076794" y="61553"/>
                  <a:pt x="1021277" y="59376"/>
                </a:cubicBezTo>
                <a:cubicBezTo>
                  <a:pt x="874874" y="53635"/>
                  <a:pt x="728352" y="51459"/>
                  <a:pt x="581890" y="47501"/>
                </a:cubicBezTo>
                <a:cubicBezTo>
                  <a:pt x="475012" y="51459"/>
                  <a:pt x="367741" y="49393"/>
                  <a:pt x="261257" y="59376"/>
                </a:cubicBezTo>
                <a:cubicBezTo>
                  <a:pt x="240033" y="61366"/>
                  <a:pt x="222103" y="76386"/>
                  <a:pt x="201880" y="83127"/>
                </a:cubicBezTo>
                <a:cubicBezTo>
                  <a:pt x="48470" y="134264"/>
                  <a:pt x="280850" y="44413"/>
                  <a:pt x="95002" y="118753"/>
                </a:cubicBezTo>
                <a:cubicBezTo>
                  <a:pt x="38949" y="202831"/>
                  <a:pt x="108065" y="92389"/>
                  <a:pt x="47501" y="225631"/>
                </a:cubicBezTo>
                <a:cubicBezTo>
                  <a:pt x="-22609" y="379874"/>
                  <a:pt x="34382" y="217484"/>
                  <a:pt x="0" y="320634"/>
                </a:cubicBezTo>
                <a:cubicBezTo>
                  <a:pt x="3958" y="340426"/>
                  <a:pt x="-2397" y="365738"/>
                  <a:pt x="11875" y="380010"/>
                </a:cubicBezTo>
                <a:cubicBezTo>
                  <a:pt x="29578" y="397713"/>
                  <a:pt x="83127" y="403761"/>
                  <a:pt x="83127" y="403761"/>
                </a:cubicBezTo>
                <a:cubicBezTo>
                  <a:pt x="87085" y="415636"/>
                  <a:pt x="91563" y="427351"/>
                  <a:pt x="95002" y="439387"/>
                </a:cubicBezTo>
                <a:cubicBezTo>
                  <a:pt x="99486" y="455080"/>
                  <a:pt x="98780" y="472717"/>
                  <a:pt x="106877" y="486888"/>
                </a:cubicBezTo>
                <a:cubicBezTo>
                  <a:pt x="115209" y="501470"/>
                  <a:pt x="128837" y="512753"/>
                  <a:pt x="142503" y="522514"/>
                </a:cubicBezTo>
                <a:cubicBezTo>
                  <a:pt x="175094" y="545793"/>
                  <a:pt x="210229" y="553623"/>
                  <a:pt x="249381" y="558140"/>
                </a:cubicBezTo>
                <a:cubicBezTo>
                  <a:pt x="392618" y="574667"/>
                  <a:pt x="512868" y="582976"/>
                  <a:pt x="653142" y="593766"/>
                </a:cubicBezTo>
                <a:cubicBezTo>
                  <a:pt x="858851" y="634906"/>
                  <a:pt x="731356" y="613961"/>
                  <a:pt x="1175657" y="593766"/>
                </a:cubicBezTo>
                <a:cubicBezTo>
                  <a:pt x="1195820" y="592850"/>
                  <a:pt x="1215560" y="587202"/>
                  <a:pt x="1235033" y="581891"/>
                </a:cubicBezTo>
                <a:cubicBezTo>
                  <a:pt x="1305600" y="562645"/>
                  <a:pt x="1384928" y="525059"/>
                  <a:pt x="1448789" y="498764"/>
                </a:cubicBezTo>
                <a:cubicBezTo>
                  <a:pt x="1513611" y="472073"/>
                  <a:pt x="1487557" y="475013"/>
                  <a:pt x="1531916" y="47501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77F3B71-C924-F70E-DC32-598B1F766803}"/>
              </a:ext>
            </a:extLst>
          </p:cNvPr>
          <p:cNvSpPr/>
          <p:nvPr/>
        </p:nvSpPr>
        <p:spPr>
          <a:xfrm>
            <a:off x="5130140" y="5522026"/>
            <a:ext cx="3942608" cy="193339"/>
          </a:xfrm>
          <a:custGeom>
            <a:avLst/>
            <a:gdLst>
              <a:gd name="connsiteX0" fmla="*/ 0 w 3942608"/>
              <a:gd name="connsiteY0" fmla="*/ 23751 h 193339"/>
              <a:gd name="connsiteX1" fmla="*/ 819398 w 3942608"/>
              <a:gd name="connsiteY1" fmla="*/ 11875 h 193339"/>
              <a:gd name="connsiteX2" fmla="*/ 926276 w 3942608"/>
              <a:gd name="connsiteY2" fmla="*/ 0 h 193339"/>
              <a:gd name="connsiteX3" fmla="*/ 1377538 w 3942608"/>
              <a:gd name="connsiteY3" fmla="*/ 11875 h 193339"/>
              <a:gd name="connsiteX4" fmla="*/ 1520042 w 3942608"/>
              <a:gd name="connsiteY4" fmla="*/ 35626 h 193339"/>
              <a:gd name="connsiteX5" fmla="*/ 1745673 w 3942608"/>
              <a:gd name="connsiteY5" fmla="*/ 71252 h 193339"/>
              <a:gd name="connsiteX6" fmla="*/ 1947554 w 3942608"/>
              <a:gd name="connsiteY6" fmla="*/ 142504 h 193339"/>
              <a:gd name="connsiteX7" fmla="*/ 2125683 w 3942608"/>
              <a:gd name="connsiteY7" fmla="*/ 166255 h 193339"/>
              <a:gd name="connsiteX8" fmla="*/ 2220686 w 3942608"/>
              <a:gd name="connsiteY8" fmla="*/ 190005 h 193339"/>
              <a:gd name="connsiteX9" fmla="*/ 3942608 w 3942608"/>
              <a:gd name="connsiteY9" fmla="*/ 190005 h 19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2608" h="193339">
                <a:moveTo>
                  <a:pt x="0" y="23751"/>
                </a:moveTo>
                <a:lnTo>
                  <a:pt x="819398" y="11875"/>
                </a:lnTo>
                <a:cubicBezTo>
                  <a:pt x="855231" y="10956"/>
                  <a:pt x="890431" y="0"/>
                  <a:pt x="926276" y="0"/>
                </a:cubicBezTo>
                <a:cubicBezTo>
                  <a:pt x="1076749" y="0"/>
                  <a:pt x="1227117" y="7917"/>
                  <a:pt x="1377538" y="11875"/>
                </a:cubicBezTo>
                <a:cubicBezTo>
                  <a:pt x="1425039" y="19792"/>
                  <a:pt x="1472369" y="28816"/>
                  <a:pt x="1520042" y="35626"/>
                </a:cubicBezTo>
                <a:cubicBezTo>
                  <a:pt x="1646829" y="53738"/>
                  <a:pt x="1614533" y="38467"/>
                  <a:pt x="1745673" y="71252"/>
                </a:cubicBezTo>
                <a:cubicBezTo>
                  <a:pt x="2350806" y="222537"/>
                  <a:pt x="1492706" y="12549"/>
                  <a:pt x="1947554" y="142504"/>
                </a:cubicBezTo>
                <a:cubicBezTo>
                  <a:pt x="1963921" y="147180"/>
                  <a:pt x="2115046" y="164261"/>
                  <a:pt x="2125683" y="166255"/>
                </a:cubicBezTo>
                <a:cubicBezTo>
                  <a:pt x="2157766" y="172271"/>
                  <a:pt x="2188047" y="189578"/>
                  <a:pt x="2220686" y="190005"/>
                </a:cubicBezTo>
                <a:cubicBezTo>
                  <a:pt x="2794611" y="197507"/>
                  <a:pt x="3368634" y="190005"/>
                  <a:pt x="3942608" y="19000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8A70F0-7143-4540-72CA-73024330A1E9}"/>
              </a:ext>
            </a:extLst>
          </p:cNvPr>
          <p:cNvSpPr/>
          <p:nvPr/>
        </p:nvSpPr>
        <p:spPr>
          <a:xfrm>
            <a:off x="4750130" y="5142016"/>
            <a:ext cx="3360717" cy="95835"/>
          </a:xfrm>
          <a:custGeom>
            <a:avLst/>
            <a:gdLst>
              <a:gd name="connsiteX0" fmla="*/ 0 w 3360717"/>
              <a:gd name="connsiteY0" fmla="*/ 23750 h 95835"/>
              <a:gd name="connsiteX1" fmla="*/ 83127 w 3360717"/>
              <a:gd name="connsiteY1" fmla="*/ 95002 h 95835"/>
              <a:gd name="connsiteX2" fmla="*/ 178130 w 3360717"/>
              <a:gd name="connsiteY2" fmla="*/ 59376 h 95835"/>
              <a:gd name="connsiteX3" fmla="*/ 296883 w 3360717"/>
              <a:gd name="connsiteY3" fmla="*/ 47501 h 95835"/>
              <a:gd name="connsiteX4" fmla="*/ 463138 w 3360717"/>
              <a:gd name="connsiteY4" fmla="*/ 11875 h 95835"/>
              <a:gd name="connsiteX5" fmla="*/ 653143 w 3360717"/>
              <a:gd name="connsiteY5" fmla="*/ 0 h 95835"/>
              <a:gd name="connsiteX6" fmla="*/ 1425039 w 3360717"/>
              <a:gd name="connsiteY6" fmla="*/ 11875 h 95835"/>
              <a:gd name="connsiteX7" fmla="*/ 1626919 w 3360717"/>
              <a:gd name="connsiteY7" fmla="*/ 23750 h 95835"/>
              <a:gd name="connsiteX8" fmla="*/ 2113808 w 3360717"/>
              <a:gd name="connsiteY8" fmla="*/ 35626 h 95835"/>
              <a:gd name="connsiteX9" fmla="*/ 2173184 w 3360717"/>
              <a:gd name="connsiteY9" fmla="*/ 47501 h 95835"/>
              <a:gd name="connsiteX10" fmla="*/ 2470067 w 3360717"/>
              <a:gd name="connsiteY10" fmla="*/ 59376 h 95835"/>
              <a:gd name="connsiteX11" fmla="*/ 2612571 w 3360717"/>
              <a:gd name="connsiteY11" fmla="*/ 71252 h 95835"/>
              <a:gd name="connsiteX12" fmla="*/ 2731325 w 3360717"/>
              <a:gd name="connsiteY12" fmla="*/ 95002 h 95835"/>
              <a:gd name="connsiteX13" fmla="*/ 3360717 w 3360717"/>
              <a:gd name="connsiteY13" fmla="*/ 95002 h 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60717" h="95835">
                <a:moveTo>
                  <a:pt x="0" y="23750"/>
                </a:moveTo>
                <a:cubicBezTo>
                  <a:pt x="27709" y="47501"/>
                  <a:pt x="47341" y="87845"/>
                  <a:pt x="83127" y="95002"/>
                </a:cubicBezTo>
                <a:cubicBezTo>
                  <a:pt x="116291" y="101635"/>
                  <a:pt x="145114" y="66713"/>
                  <a:pt x="178130" y="59376"/>
                </a:cubicBezTo>
                <a:cubicBezTo>
                  <a:pt x="216964" y="50746"/>
                  <a:pt x="257299" y="51459"/>
                  <a:pt x="296883" y="47501"/>
                </a:cubicBezTo>
                <a:cubicBezTo>
                  <a:pt x="352301" y="35626"/>
                  <a:pt x="406959" y="19366"/>
                  <a:pt x="463138" y="11875"/>
                </a:cubicBezTo>
                <a:cubicBezTo>
                  <a:pt x="526040" y="3488"/>
                  <a:pt x="589684" y="0"/>
                  <a:pt x="653143" y="0"/>
                </a:cubicBezTo>
                <a:cubicBezTo>
                  <a:pt x="910472" y="0"/>
                  <a:pt x="1167740" y="7917"/>
                  <a:pt x="1425039" y="11875"/>
                </a:cubicBezTo>
                <a:cubicBezTo>
                  <a:pt x="1492332" y="15833"/>
                  <a:pt x="1559549" y="21427"/>
                  <a:pt x="1626919" y="23750"/>
                </a:cubicBezTo>
                <a:cubicBezTo>
                  <a:pt x="1789167" y="29345"/>
                  <a:pt x="1951617" y="28574"/>
                  <a:pt x="2113808" y="35626"/>
                </a:cubicBezTo>
                <a:cubicBezTo>
                  <a:pt x="2133973" y="36503"/>
                  <a:pt x="2153045" y="46158"/>
                  <a:pt x="2173184" y="47501"/>
                </a:cubicBezTo>
                <a:cubicBezTo>
                  <a:pt x="2272005" y="54089"/>
                  <a:pt x="2371106" y="55418"/>
                  <a:pt x="2470067" y="59376"/>
                </a:cubicBezTo>
                <a:cubicBezTo>
                  <a:pt x="2517568" y="63335"/>
                  <a:pt x="2565342" y="64812"/>
                  <a:pt x="2612571" y="71252"/>
                </a:cubicBezTo>
                <a:cubicBezTo>
                  <a:pt x="2652569" y="76706"/>
                  <a:pt x="2690956" y="95002"/>
                  <a:pt x="2731325" y="95002"/>
                </a:cubicBezTo>
                <a:lnTo>
                  <a:pt x="3360717" y="95002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13607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EB8B6-FBB4-FB22-5BC8-ECB45DF4B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5" t="5148" r="35617" b="12907"/>
          <a:stretch/>
        </p:blipFill>
        <p:spPr>
          <a:xfrm>
            <a:off x="890648" y="11186"/>
            <a:ext cx="8455233" cy="68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34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80B2D-83A5-756F-0C29-12B4A5273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7" t="5801" r="20141" b="11500"/>
          <a:stretch/>
        </p:blipFill>
        <p:spPr>
          <a:xfrm>
            <a:off x="169452" y="66102"/>
            <a:ext cx="10004858" cy="668242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D0CDB5-B14C-2307-DB84-08E530599677}"/>
              </a:ext>
            </a:extLst>
          </p:cNvPr>
          <p:cNvSpPr/>
          <p:nvPr/>
        </p:nvSpPr>
        <p:spPr>
          <a:xfrm>
            <a:off x="3219718" y="1390918"/>
            <a:ext cx="1752243" cy="1146220"/>
          </a:xfrm>
          <a:custGeom>
            <a:avLst/>
            <a:gdLst>
              <a:gd name="connsiteX0" fmla="*/ 1068947 w 1752243"/>
              <a:gd name="connsiteY0" fmla="*/ 0 h 1146220"/>
              <a:gd name="connsiteX1" fmla="*/ 656823 w 1752243"/>
              <a:gd name="connsiteY1" fmla="*/ 12879 h 1146220"/>
              <a:gd name="connsiteX2" fmla="*/ 515155 w 1752243"/>
              <a:gd name="connsiteY2" fmla="*/ 25758 h 1146220"/>
              <a:gd name="connsiteX3" fmla="*/ 373488 w 1752243"/>
              <a:gd name="connsiteY3" fmla="*/ 51516 h 1146220"/>
              <a:gd name="connsiteX4" fmla="*/ 257578 w 1752243"/>
              <a:gd name="connsiteY4" fmla="*/ 103031 h 1146220"/>
              <a:gd name="connsiteX5" fmla="*/ 38637 w 1752243"/>
              <a:gd name="connsiteY5" fmla="*/ 502276 h 1146220"/>
              <a:gd name="connsiteX6" fmla="*/ 0 w 1752243"/>
              <a:gd name="connsiteY6" fmla="*/ 592428 h 1146220"/>
              <a:gd name="connsiteX7" fmla="*/ 25758 w 1752243"/>
              <a:gd name="connsiteY7" fmla="*/ 746975 h 1146220"/>
              <a:gd name="connsiteX8" fmla="*/ 141668 w 1752243"/>
              <a:gd name="connsiteY8" fmla="*/ 837127 h 1146220"/>
              <a:gd name="connsiteX9" fmla="*/ 283336 w 1752243"/>
              <a:gd name="connsiteY9" fmla="*/ 965916 h 1146220"/>
              <a:gd name="connsiteX10" fmla="*/ 450761 w 1752243"/>
              <a:gd name="connsiteY10" fmla="*/ 1056068 h 1146220"/>
              <a:gd name="connsiteX11" fmla="*/ 631065 w 1752243"/>
              <a:gd name="connsiteY11" fmla="*/ 1133341 h 1146220"/>
              <a:gd name="connsiteX12" fmla="*/ 811369 w 1752243"/>
              <a:gd name="connsiteY12" fmla="*/ 1146220 h 1146220"/>
              <a:gd name="connsiteX13" fmla="*/ 1275009 w 1752243"/>
              <a:gd name="connsiteY13" fmla="*/ 1133341 h 1146220"/>
              <a:gd name="connsiteX14" fmla="*/ 1596981 w 1752243"/>
              <a:gd name="connsiteY14" fmla="*/ 901521 h 1146220"/>
              <a:gd name="connsiteX15" fmla="*/ 1725769 w 1752243"/>
              <a:gd name="connsiteY15" fmla="*/ 746975 h 1146220"/>
              <a:gd name="connsiteX16" fmla="*/ 1751527 w 1752243"/>
              <a:gd name="connsiteY16" fmla="*/ 682581 h 1146220"/>
              <a:gd name="connsiteX17" fmla="*/ 1738648 w 1752243"/>
              <a:gd name="connsiteY17" fmla="*/ 553792 h 1146220"/>
              <a:gd name="connsiteX18" fmla="*/ 1712890 w 1752243"/>
              <a:gd name="connsiteY18" fmla="*/ 515155 h 1146220"/>
              <a:gd name="connsiteX19" fmla="*/ 1674254 w 1752243"/>
              <a:gd name="connsiteY19" fmla="*/ 437882 h 1146220"/>
              <a:gd name="connsiteX20" fmla="*/ 1661375 w 1752243"/>
              <a:gd name="connsiteY20" fmla="*/ 399245 h 1146220"/>
              <a:gd name="connsiteX21" fmla="*/ 1609859 w 1752243"/>
              <a:gd name="connsiteY21" fmla="*/ 283336 h 1146220"/>
              <a:gd name="connsiteX22" fmla="*/ 1571223 w 1752243"/>
              <a:gd name="connsiteY22" fmla="*/ 218941 h 1146220"/>
              <a:gd name="connsiteX23" fmla="*/ 1481071 w 1752243"/>
              <a:gd name="connsiteY23" fmla="*/ 141668 h 1146220"/>
              <a:gd name="connsiteX24" fmla="*/ 1429555 w 1752243"/>
              <a:gd name="connsiteY24" fmla="*/ 90152 h 1146220"/>
              <a:gd name="connsiteX25" fmla="*/ 1403797 w 1752243"/>
              <a:gd name="connsiteY25" fmla="*/ 64395 h 114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52243" h="1146220">
                <a:moveTo>
                  <a:pt x="1068947" y="0"/>
                </a:moveTo>
                <a:lnTo>
                  <a:pt x="656823" y="12879"/>
                </a:lnTo>
                <a:cubicBezTo>
                  <a:pt x="609457" y="15082"/>
                  <a:pt x="562282" y="20522"/>
                  <a:pt x="515155" y="25758"/>
                </a:cubicBezTo>
                <a:cubicBezTo>
                  <a:pt x="474931" y="30227"/>
                  <a:pt x="415122" y="37638"/>
                  <a:pt x="373488" y="51516"/>
                </a:cubicBezTo>
                <a:cubicBezTo>
                  <a:pt x="324157" y="67960"/>
                  <a:pt x="302459" y="80591"/>
                  <a:pt x="257578" y="103031"/>
                </a:cubicBezTo>
                <a:cubicBezTo>
                  <a:pt x="173373" y="229338"/>
                  <a:pt x="87646" y="355249"/>
                  <a:pt x="38637" y="502276"/>
                </a:cubicBezTo>
                <a:cubicBezTo>
                  <a:pt x="19687" y="559126"/>
                  <a:pt x="31829" y="528771"/>
                  <a:pt x="0" y="592428"/>
                </a:cubicBezTo>
                <a:cubicBezTo>
                  <a:pt x="8586" y="643944"/>
                  <a:pt x="7420" y="698074"/>
                  <a:pt x="25758" y="746975"/>
                </a:cubicBezTo>
                <a:cubicBezTo>
                  <a:pt x="42031" y="790370"/>
                  <a:pt x="111023" y="812611"/>
                  <a:pt x="141668" y="837127"/>
                </a:cubicBezTo>
                <a:cubicBezTo>
                  <a:pt x="430359" y="1068081"/>
                  <a:pt x="-38819" y="724301"/>
                  <a:pt x="283336" y="965916"/>
                </a:cubicBezTo>
                <a:cubicBezTo>
                  <a:pt x="370464" y="1031262"/>
                  <a:pt x="350477" y="1009783"/>
                  <a:pt x="450761" y="1056068"/>
                </a:cubicBezTo>
                <a:cubicBezTo>
                  <a:pt x="505492" y="1081329"/>
                  <a:pt x="571565" y="1122523"/>
                  <a:pt x="631065" y="1133341"/>
                </a:cubicBezTo>
                <a:cubicBezTo>
                  <a:pt x="690348" y="1144120"/>
                  <a:pt x="751268" y="1141927"/>
                  <a:pt x="811369" y="1146220"/>
                </a:cubicBezTo>
                <a:lnTo>
                  <a:pt x="1275009" y="1133341"/>
                </a:lnTo>
                <a:cubicBezTo>
                  <a:pt x="1443668" y="1112689"/>
                  <a:pt x="1490352" y="1022691"/>
                  <a:pt x="1596981" y="901521"/>
                </a:cubicBezTo>
                <a:cubicBezTo>
                  <a:pt x="1641281" y="851180"/>
                  <a:pt x="1682840" y="798490"/>
                  <a:pt x="1725769" y="746975"/>
                </a:cubicBezTo>
                <a:cubicBezTo>
                  <a:pt x="1734355" y="725510"/>
                  <a:pt x="1749989" y="705648"/>
                  <a:pt x="1751527" y="682581"/>
                </a:cubicBezTo>
                <a:cubicBezTo>
                  <a:pt x="1754397" y="639533"/>
                  <a:pt x="1748349" y="595831"/>
                  <a:pt x="1738648" y="553792"/>
                </a:cubicBezTo>
                <a:cubicBezTo>
                  <a:pt x="1735167" y="538710"/>
                  <a:pt x="1720407" y="528686"/>
                  <a:pt x="1712890" y="515155"/>
                </a:cubicBezTo>
                <a:cubicBezTo>
                  <a:pt x="1698905" y="489981"/>
                  <a:pt x="1685950" y="464198"/>
                  <a:pt x="1674254" y="437882"/>
                </a:cubicBezTo>
                <a:cubicBezTo>
                  <a:pt x="1668740" y="425476"/>
                  <a:pt x="1666596" y="411776"/>
                  <a:pt x="1661375" y="399245"/>
                </a:cubicBezTo>
                <a:cubicBezTo>
                  <a:pt x="1645113" y="360217"/>
                  <a:pt x="1628767" y="321153"/>
                  <a:pt x="1609859" y="283336"/>
                </a:cubicBezTo>
                <a:cubicBezTo>
                  <a:pt x="1598664" y="260947"/>
                  <a:pt x="1588061" y="237463"/>
                  <a:pt x="1571223" y="218941"/>
                </a:cubicBezTo>
                <a:cubicBezTo>
                  <a:pt x="1544599" y="189655"/>
                  <a:pt x="1510357" y="168292"/>
                  <a:pt x="1481071" y="141668"/>
                </a:cubicBezTo>
                <a:cubicBezTo>
                  <a:pt x="1463102" y="125332"/>
                  <a:pt x="1446727" y="107324"/>
                  <a:pt x="1429555" y="90152"/>
                </a:cubicBezTo>
                <a:lnTo>
                  <a:pt x="1403797" y="64395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B0C53F5-8A31-A65A-DBC8-4AA4EC3C3EBB}"/>
              </a:ext>
            </a:extLst>
          </p:cNvPr>
          <p:cNvSpPr/>
          <p:nvPr/>
        </p:nvSpPr>
        <p:spPr>
          <a:xfrm>
            <a:off x="965915" y="772732"/>
            <a:ext cx="2009105" cy="1131701"/>
          </a:xfrm>
          <a:custGeom>
            <a:avLst/>
            <a:gdLst>
              <a:gd name="connsiteX0" fmla="*/ 824248 w 2009105"/>
              <a:gd name="connsiteY0" fmla="*/ 0 h 1131701"/>
              <a:gd name="connsiteX1" fmla="*/ 386367 w 2009105"/>
              <a:gd name="connsiteY1" fmla="*/ 103031 h 1131701"/>
              <a:gd name="connsiteX2" fmla="*/ 257578 w 2009105"/>
              <a:gd name="connsiteY2" fmla="*/ 193183 h 1131701"/>
              <a:gd name="connsiteX3" fmla="*/ 0 w 2009105"/>
              <a:gd name="connsiteY3" fmla="*/ 463640 h 1131701"/>
              <a:gd name="connsiteX4" fmla="*/ 12879 w 2009105"/>
              <a:gd name="connsiteY4" fmla="*/ 566671 h 1131701"/>
              <a:gd name="connsiteX5" fmla="*/ 231820 w 2009105"/>
              <a:gd name="connsiteY5" fmla="*/ 798491 h 1131701"/>
              <a:gd name="connsiteX6" fmla="*/ 412124 w 2009105"/>
              <a:gd name="connsiteY6" fmla="*/ 914400 h 1131701"/>
              <a:gd name="connsiteX7" fmla="*/ 708339 w 2009105"/>
              <a:gd name="connsiteY7" fmla="*/ 1056068 h 1131701"/>
              <a:gd name="connsiteX8" fmla="*/ 1146220 w 2009105"/>
              <a:gd name="connsiteY8" fmla="*/ 1120462 h 1131701"/>
              <a:gd name="connsiteX9" fmla="*/ 1815922 w 2009105"/>
              <a:gd name="connsiteY9" fmla="*/ 1017431 h 1131701"/>
              <a:gd name="connsiteX10" fmla="*/ 1893195 w 2009105"/>
              <a:gd name="connsiteY10" fmla="*/ 888643 h 1131701"/>
              <a:gd name="connsiteX11" fmla="*/ 1931831 w 2009105"/>
              <a:gd name="connsiteY11" fmla="*/ 708338 h 1131701"/>
              <a:gd name="connsiteX12" fmla="*/ 2009105 w 2009105"/>
              <a:gd name="connsiteY12" fmla="*/ 360609 h 1131701"/>
              <a:gd name="connsiteX13" fmla="*/ 1944710 w 2009105"/>
              <a:gd name="connsiteY13" fmla="*/ 244699 h 1131701"/>
              <a:gd name="connsiteX14" fmla="*/ 1906074 w 2009105"/>
              <a:gd name="connsiteY14" fmla="*/ 193183 h 113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9105" h="1131701">
                <a:moveTo>
                  <a:pt x="824248" y="0"/>
                </a:moveTo>
                <a:cubicBezTo>
                  <a:pt x="672363" y="25314"/>
                  <a:pt x="534099" y="43015"/>
                  <a:pt x="386367" y="103031"/>
                </a:cubicBezTo>
                <a:cubicBezTo>
                  <a:pt x="337818" y="122754"/>
                  <a:pt x="296744" y="158369"/>
                  <a:pt x="257578" y="193183"/>
                </a:cubicBezTo>
                <a:cubicBezTo>
                  <a:pt x="81989" y="349262"/>
                  <a:pt x="88390" y="345787"/>
                  <a:pt x="0" y="463640"/>
                </a:cubicBezTo>
                <a:cubicBezTo>
                  <a:pt x="4293" y="497984"/>
                  <a:pt x="1934" y="533836"/>
                  <a:pt x="12879" y="566671"/>
                </a:cubicBezTo>
                <a:cubicBezTo>
                  <a:pt x="47813" y="671472"/>
                  <a:pt x="149612" y="737596"/>
                  <a:pt x="231820" y="798491"/>
                </a:cubicBezTo>
                <a:cubicBezTo>
                  <a:pt x="289233" y="841019"/>
                  <a:pt x="350657" y="877975"/>
                  <a:pt x="412124" y="914400"/>
                </a:cubicBezTo>
                <a:cubicBezTo>
                  <a:pt x="485475" y="957867"/>
                  <a:pt x="619018" y="1031058"/>
                  <a:pt x="708339" y="1056068"/>
                </a:cubicBezTo>
                <a:cubicBezTo>
                  <a:pt x="856686" y="1097605"/>
                  <a:pt x="992654" y="1104298"/>
                  <a:pt x="1146220" y="1120462"/>
                </a:cubicBezTo>
                <a:cubicBezTo>
                  <a:pt x="1325609" y="1112119"/>
                  <a:pt x="1651987" y="1192295"/>
                  <a:pt x="1815922" y="1017431"/>
                </a:cubicBezTo>
                <a:cubicBezTo>
                  <a:pt x="1850163" y="980908"/>
                  <a:pt x="1867437" y="931572"/>
                  <a:pt x="1893195" y="888643"/>
                </a:cubicBezTo>
                <a:cubicBezTo>
                  <a:pt x="1906074" y="828541"/>
                  <a:pt x="1917350" y="768074"/>
                  <a:pt x="1931831" y="708338"/>
                </a:cubicBezTo>
                <a:cubicBezTo>
                  <a:pt x="2011175" y="381044"/>
                  <a:pt x="1983245" y="567491"/>
                  <a:pt x="2009105" y="360609"/>
                </a:cubicBezTo>
                <a:cubicBezTo>
                  <a:pt x="1961691" y="194662"/>
                  <a:pt x="2017971" y="317961"/>
                  <a:pt x="1944710" y="244699"/>
                </a:cubicBezTo>
                <a:cubicBezTo>
                  <a:pt x="1929532" y="229521"/>
                  <a:pt x="1906074" y="193183"/>
                  <a:pt x="1906074" y="19318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68453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4C520-ABCF-A960-315B-AADECA896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1" t="5801" r="27219" b="12093"/>
          <a:stretch/>
        </p:blipFill>
        <p:spPr>
          <a:xfrm>
            <a:off x="240603" y="20345"/>
            <a:ext cx="9160973" cy="65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856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8F9F-EAAF-3590-A32B-90CD5E0F3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4" t="5588" r="30388" b="7422"/>
          <a:stretch/>
        </p:blipFill>
        <p:spPr>
          <a:xfrm>
            <a:off x="1004552" y="-41850"/>
            <a:ext cx="8165206" cy="67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04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DFD3E-A180-2BAC-3317-53F67B81A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2" t="5988" r="31233" b="7960"/>
          <a:stretch/>
        </p:blipFill>
        <p:spPr>
          <a:xfrm>
            <a:off x="631065" y="113463"/>
            <a:ext cx="8113689" cy="67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36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ABA83-8E00-68A9-F9A8-D3AC21E22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1" t="6388" r="17183" b="17356"/>
          <a:stretch/>
        </p:blipFill>
        <p:spPr>
          <a:xfrm>
            <a:off x="314577" y="169676"/>
            <a:ext cx="11673119" cy="64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93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E84CE-9DD6-3617-071D-9553263A0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5" t="5800" r="15176"/>
          <a:stretch/>
        </p:blipFill>
        <p:spPr>
          <a:xfrm>
            <a:off x="1339402" y="11267"/>
            <a:ext cx="9543245" cy="684506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A192028-1378-B12C-EB37-15402CCEA7C6}"/>
              </a:ext>
            </a:extLst>
          </p:cNvPr>
          <p:cNvSpPr/>
          <p:nvPr/>
        </p:nvSpPr>
        <p:spPr>
          <a:xfrm>
            <a:off x="5808336" y="4417454"/>
            <a:ext cx="1468408" cy="721216"/>
          </a:xfrm>
          <a:custGeom>
            <a:avLst/>
            <a:gdLst>
              <a:gd name="connsiteX0" fmla="*/ 927315 w 1468408"/>
              <a:gd name="connsiteY0" fmla="*/ 128788 h 721216"/>
              <a:gd name="connsiteX1" fmla="*/ 734132 w 1468408"/>
              <a:gd name="connsiteY1" fmla="*/ 90152 h 721216"/>
              <a:gd name="connsiteX2" fmla="*/ 463675 w 1468408"/>
              <a:gd name="connsiteY2" fmla="*/ 12878 h 721216"/>
              <a:gd name="connsiteX3" fmla="*/ 283371 w 1468408"/>
              <a:gd name="connsiteY3" fmla="*/ 0 h 721216"/>
              <a:gd name="connsiteX4" fmla="*/ 128825 w 1468408"/>
              <a:gd name="connsiteY4" fmla="*/ 12878 h 721216"/>
              <a:gd name="connsiteX5" fmla="*/ 51551 w 1468408"/>
              <a:gd name="connsiteY5" fmla="*/ 64394 h 721216"/>
              <a:gd name="connsiteX6" fmla="*/ 12915 w 1468408"/>
              <a:gd name="connsiteY6" fmla="*/ 115909 h 721216"/>
              <a:gd name="connsiteX7" fmla="*/ 12915 w 1468408"/>
              <a:gd name="connsiteY7" fmla="*/ 257577 h 721216"/>
              <a:gd name="connsiteX8" fmla="*/ 90188 w 1468408"/>
              <a:gd name="connsiteY8" fmla="*/ 502276 h 721216"/>
              <a:gd name="connsiteX9" fmla="*/ 128825 w 1468408"/>
              <a:gd name="connsiteY9" fmla="*/ 553791 h 721216"/>
              <a:gd name="connsiteX10" fmla="*/ 154582 w 1468408"/>
              <a:gd name="connsiteY10" fmla="*/ 592428 h 721216"/>
              <a:gd name="connsiteX11" fmla="*/ 296250 w 1468408"/>
              <a:gd name="connsiteY11" fmla="*/ 669701 h 721216"/>
              <a:gd name="connsiteX12" fmla="*/ 386402 w 1468408"/>
              <a:gd name="connsiteY12" fmla="*/ 708338 h 721216"/>
              <a:gd name="connsiteX13" fmla="*/ 643979 w 1468408"/>
              <a:gd name="connsiteY13" fmla="*/ 721216 h 721216"/>
              <a:gd name="connsiteX14" fmla="*/ 953072 w 1468408"/>
              <a:gd name="connsiteY14" fmla="*/ 708338 h 721216"/>
              <a:gd name="connsiteX15" fmla="*/ 1184892 w 1468408"/>
              <a:gd name="connsiteY15" fmla="*/ 656822 h 721216"/>
              <a:gd name="connsiteX16" fmla="*/ 1223529 w 1468408"/>
              <a:gd name="connsiteY16" fmla="*/ 631064 h 721216"/>
              <a:gd name="connsiteX17" fmla="*/ 1455349 w 1468408"/>
              <a:gd name="connsiteY17" fmla="*/ 321971 h 721216"/>
              <a:gd name="connsiteX18" fmla="*/ 1468227 w 1468408"/>
              <a:gd name="connsiteY18" fmla="*/ 257577 h 72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8408" h="721216">
                <a:moveTo>
                  <a:pt x="927315" y="128788"/>
                </a:moveTo>
                <a:cubicBezTo>
                  <a:pt x="862921" y="115909"/>
                  <a:pt x="797841" y="106079"/>
                  <a:pt x="734132" y="90152"/>
                </a:cubicBezTo>
                <a:cubicBezTo>
                  <a:pt x="572565" y="49760"/>
                  <a:pt x="651580" y="41786"/>
                  <a:pt x="463675" y="12878"/>
                </a:cubicBezTo>
                <a:cubicBezTo>
                  <a:pt x="404121" y="3716"/>
                  <a:pt x="343472" y="4293"/>
                  <a:pt x="283371" y="0"/>
                </a:cubicBezTo>
                <a:cubicBezTo>
                  <a:pt x="231856" y="4293"/>
                  <a:pt x="178633" y="-957"/>
                  <a:pt x="128825" y="12878"/>
                </a:cubicBezTo>
                <a:cubicBezTo>
                  <a:pt x="98997" y="21163"/>
                  <a:pt x="51551" y="64394"/>
                  <a:pt x="51551" y="64394"/>
                </a:cubicBezTo>
                <a:cubicBezTo>
                  <a:pt x="38672" y="81566"/>
                  <a:pt x="22514" y="96711"/>
                  <a:pt x="12915" y="115909"/>
                </a:cubicBezTo>
                <a:cubicBezTo>
                  <a:pt x="-11561" y="164862"/>
                  <a:pt x="4796" y="204802"/>
                  <a:pt x="12915" y="257577"/>
                </a:cubicBezTo>
                <a:cubicBezTo>
                  <a:pt x="25528" y="339561"/>
                  <a:pt x="39538" y="434744"/>
                  <a:pt x="90188" y="502276"/>
                </a:cubicBezTo>
                <a:cubicBezTo>
                  <a:pt x="103067" y="519448"/>
                  <a:pt x="116349" y="536324"/>
                  <a:pt x="128825" y="553791"/>
                </a:cubicBezTo>
                <a:cubicBezTo>
                  <a:pt x="137822" y="566386"/>
                  <a:pt x="142830" y="582355"/>
                  <a:pt x="154582" y="592428"/>
                </a:cubicBezTo>
                <a:cubicBezTo>
                  <a:pt x="177336" y="611932"/>
                  <a:pt x="272902" y="658925"/>
                  <a:pt x="296250" y="669701"/>
                </a:cubicBezTo>
                <a:cubicBezTo>
                  <a:pt x="325935" y="683402"/>
                  <a:pt x="354061" y="703547"/>
                  <a:pt x="386402" y="708338"/>
                </a:cubicBezTo>
                <a:cubicBezTo>
                  <a:pt x="471440" y="720936"/>
                  <a:pt x="558120" y="716923"/>
                  <a:pt x="643979" y="721216"/>
                </a:cubicBezTo>
                <a:cubicBezTo>
                  <a:pt x="747010" y="716923"/>
                  <a:pt x="850351" y="717401"/>
                  <a:pt x="953072" y="708338"/>
                </a:cubicBezTo>
                <a:cubicBezTo>
                  <a:pt x="1003609" y="703879"/>
                  <a:pt x="1130733" y="670362"/>
                  <a:pt x="1184892" y="656822"/>
                </a:cubicBezTo>
                <a:cubicBezTo>
                  <a:pt x="1197771" y="648236"/>
                  <a:pt x="1212997" y="642407"/>
                  <a:pt x="1223529" y="631064"/>
                </a:cubicBezTo>
                <a:cubicBezTo>
                  <a:pt x="1342959" y="502447"/>
                  <a:pt x="1360358" y="464459"/>
                  <a:pt x="1455349" y="321971"/>
                </a:cubicBezTo>
                <a:cubicBezTo>
                  <a:pt x="1470942" y="275190"/>
                  <a:pt x="1468227" y="296910"/>
                  <a:pt x="1468227" y="25757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A6F568-4916-F13A-85EE-4A70889D66F2}"/>
              </a:ext>
            </a:extLst>
          </p:cNvPr>
          <p:cNvSpPr/>
          <p:nvPr/>
        </p:nvSpPr>
        <p:spPr>
          <a:xfrm>
            <a:off x="5975797" y="3065172"/>
            <a:ext cx="927279" cy="698890"/>
          </a:xfrm>
          <a:custGeom>
            <a:avLst/>
            <a:gdLst>
              <a:gd name="connsiteX0" fmla="*/ 347730 w 927279"/>
              <a:gd name="connsiteY0" fmla="*/ 0 h 698890"/>
              <a:gd name="connsiteX1" fmla="*/ 206062 w 927279"/>
              <a:gd name="connsiteY1" fmla="*/ 51515 h 698890"/>
              <a:gd name="connsiteX2" fmla="*/ 128789 w 927279"/>
              <a:gd name="connsiteY2" fmla="*/ 141667 h 698890"/>
              <a:gd name="connsiteX3" fmla="*/ 64395 w 927279"/>
              <a:gd name="connsiteY3" fmla="*/ 193183 h 698890"/>
              <a:gd name="connsiteX4" fmla="*/ 25758 w 927279"/>
              <a:gd name="connsiteY4" fmla="*/ 270456 h 698890"/>
              <a:gd name="connsiteX5" fmla="*/ 0 w 927279"/>
              <a:gd name="connsiteY5" fmla="*/ 309093 h 698890"/>
              <a:gd name="connsiteX6" fmla="*/ 77273 w 927279"/>
              <a:gd name="connsiteY6" fmla="*/ 425003 h 698890"/>
              <a:gd name="connsiteX7" fmla="*/ 90152 w 927279"/>
              <a:gd name="connsiteY7" fmla="*/ 463639 h 698890"/>
              <a:gd name="connsiteX8" fmla="*/ 141668 w 927279"/>
              <a:gd name="connsiteY8" fmla="*/ 528034 h 698890"/>
              <a:gd name="connsiteX9" fmla="*/ 180304 w 927279"/>
              <a:gd name="connsiteY9" fmla="*/ 592428 h 698890"/>
              <a:gd name="connsiteX10" fmla="*/ 244699 w 927279"/>
              <a:gd name="connsiteY10" fmla="*/ 631065 h 698890"/>
              <a:gd name="connsiteX11" fmla="*/ 283335 w 927279"/>
              <a:gd name="connsiteY11" fmla="*/ 669701 h 698890"/>
              <a:gd name="connsiteX12" fmla="*/ 347730 w 927279"/>
              <a:gd name="connsiteY12" fmla="*/ 695459 h 698890"/>
              <a:gd name="connsiteX13" fmla="*/ 927279 w 927279"/>
              <a:gd name="connsiteY13" fmla="*/ 695459 h 69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7279" h="698890">
                <a:moveTo>
                  <a:pt x="347730" y="0"/>
                </a:moveTo>
                <a:cubicBezTo>
                  <a:pt x="332718" y="5004"/>
                  <a:pt x="223978" y="39571"/>
                  <a:pt x="206062" y="51515"/>
                </a:cubicBezTo>
                <a:cubicBezTo>
                  <a:pt x="113752" y="113055"/>
                  <a:pt x="187044" y="83412"/>
                  <a:pt x="128789" y="141667"/>
                </a:cubicBezTo>
                <a:cubicBezTo>
                  <a:pt x="109352" y="161104"/>
                  <a:pt x="83832" y="173746"/>
                  <a:pt x="64395" y="193183"/>
                </a:cubicBezTo>
                <a:cubicBezTo>
                  <a:pt x="27486" y="230093"/>
                  <a:pt x="46708" y="228557"/>
                  <a:pt x="25758" y="270456"/>
                </a:cubicBezTo>
                <a:cubicBezTo>
                  <a:pt x="18836" y="284300"/>
                  <a:pt x="8586" y="296214"/>
                  <a:pt x="0" y="309093"/>
                </a:cubicBezTo>
                <a:cubicBezTo>
                  <a:pt x="24477" y="431475"/>
                  <a:pt x="-12008" y="320841"/>
                  <a:pt x="77273" y="425003"/>
                </a:cubicBezTo>
                <a:cubicBezTo>
                  <a:pt x="86108" y="435310"/>
                  <a:pt x="82957" y="452127"/>
                  <a:pt x="90152" y="463639"/>
                </a:cubicBezTo>
                <a:cubicBezTo>
                  <a:pt x="104721" y="486949"/>
                  <a:pt x="125904" y="505514"/>
                  <a:pt x="141668" y="528034"/>
                </a:cubicBezTo>
                <a:cubicBezTo>
                  <a:pt x="156023" y="548541"/>
                  <a:pt x="162604" y="574728"/>
                  <a:pt x="180304" y="592428"/>
                </a:cubicBezTo>
                <a:cubicBezTo>
                  <a:pt x="198004" y="610128"/>
                  <a:pt x="224673" y="616046"/>
                  <a:pt x="244699" y="631065"/>
                </a:cubicBezTo>
                <a:cubicBezTo>
                  <a:pt x="259270" y="641993"/>
                  <a:pt x="267890" y="660048"/>
                  <a:pt x="283335" y="669701"/>
                </a:cubicBezTo>
                <a:cubicBezTo>
                  <a:pt x="302939" y="681954"/>
                  <a:pt x="324630" y="694535"/>
                  <a:pt x="347730" y="695459"/>
                </a:cubicBezTo>
                <a:cubicBezTo>
                  <a:pt x="540759" y="703180"/>
                  <a:pt x="734096" y="695459"/>
                  <a:pt x="927279" y="69545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DF05F4B-9823-15C3-12C1-C1210FEC6AF2}"/>
              </a:ext>
            </a:extLst>
          </p:cNvPr>
          <p:cNvSpPr/>
          <p:nvPr/>
        </p:nvSpPr>
        <p:spPr>
          <a:xfrm>
            <a:off x="7160654" y="1828150"/>
            <a:ext cx="734095" cy="335501"/>
          </a:xfrm>
          <a:custGeom>
            <a:avLst/>
            <a:gdLst>
              <a:gd name="connsiteX0" fmla="*/ 734095 w 734095"/>
              <a:gd name="connsiteY0" fmla="*/ 77923 h 335501"/>
              <a:gd name="connsiteX1" fmla="*/ 502276 w 734095"/>
              <a:gd name="connsiteY1" fmla="*/ 650 h 335501"/>
              <a:gd name="connsiteX2" fmla="*/ 77273 w 734095"/>
              <a:gd name="connsiteY2" fmla="*/ 52165 h 335501"/>
              <a:gd name="connsiteX3" fmla="*/ 51515 w 734095"/>
              <a:gd name="connsiteY3" fmla="*/ 90802 h 335501"/>
              <a:gd name="connsiteX4" fmla="*/ 12878 w 734095"/>
              <a:gd name="connsiteY4" fmla="*/ 142318 h 335501"/>
              <a:gd name="connsiteX5" fmla="*/ 0 w 734095"/>
              <a:gd name="connsiteY5" fmla="*/ 206712 h 335501"/>
              <a:gd name="connsiteX6" fmla="*/ 12878 w 734095"/>
              <a:gd name="connsiteY6" fmla="*/ 309743 h 335501"/>
              <a:gd name="connsiteX7" fmla="*/ 51515 w 734095"/>
              <a:gd name="connsiteY7" fmla="*/ 335501 h 33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095" h="335501">
                <a:moveTo>
                  <a:pt x="734095" y="77923"/>
                </a:moveTo>
                <a:cubicBezTo>
                  <a:pt x="656822" y="52165"/>
                  <a:pt x="583548" y="6068"/>
                  <a:pt x="502276" y="650"/>
                </a:cubicBezTo>
                <a:cubicBezTo>
                  <a:pt x="413318" y="-5280"/>
                  <a:pt x="205830" y="30740"/>
                  <a:pt x="77273" y="52165"/>
                </a:cubicBezTo>
                <a:cubicBezTo>
                  <a:pt x="68687" y="65044"/>
                  <a:pt x="60512" y="78207"/>
                  <a:pt x="51515" y="90802"/>
                </a:cubicBezTo>
                <a:cubicBezTo>
                  <a:pt x="39039" y="108269"/>
                  <a:pt x="21596" y="122703"/>
                  <a:pt x="12878" y="142318"/>
                </a:cubicBezTo>
                <a:cubicBezTo>
                  <a:pt x="3988" y="162321"/>
                  <a:pt x="4293" y="185247"/>
                  <a:pt x="0" y="206712"/>
                </a:cubicBezTo>
                <a:cubicBezTo>
                  <a:pt x="4293" y="241056"/>
                  <a:pt x="24" y="277608"/>
                  <a:pt x="12878" y="309743"/>
                </a:cubicBezTo>
                <a:cubicBezTo>
                  <a:pt x="18627" y="324115"/>
                  <a:pt x="51515" y="335501"/>
                  <a:pt x="51515" y="33550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51ED86-509F-D7F3-9981-AAAE4BAB5B40}"/>
              </a:ext>
            </a:extLst>
          </p:cNvPr>
          <p:cNvSpPr/>
          <p:nvPr/>
        </p:nvSpPr>
        <p:spPr>
          <a:xfrm>
            <a:off x="6912512" y="4893972"/>
            <a:ext cx="917843" cy="516464"/>
          </a:xfrm>
          <a:custGeom>
            <a:avLst/>
            <a:gdLst>
              <a:gd name="connsiteX0" fmla="*/ 917843 w 917843"/>
              <a:gd name="connsiteY0" fmla="*/ 25758 h 516464"/>
              <a:gd name="connsiteX1" fmla="*/ 557234 w 917843"/>
              <a:gd name="connsiteY1" fmla="*/ 0 h 516464"/>
              <a:gd name="connsiteX2" fmla="*/ 312536 w 917843"/>
              <a:gd name="connsiteY2" fmla="*/ 12879 h 516464"/>
              <a:gd name="connsiteX3" fmla="*/ 183747 w 917843"/>
              <a:gd name="connsiteY3" fmla="*/ 38636 h 516464"/>
              <a:gd name="connsiteX4" fmla="*/ 80716 w 917843"/>
              <a:gd name="connsiteY4" fmla="*/ 77273 h 516464"/>
              <a:gd name="connsiteX5" fmla="*/ 29201 w 917843"/>
              <a:gd name="connsiteY5" fmla="*/ 90152 h 516464"/>
              <a:gd name="connsiteX6" fmla="*/ 16322 w 917843"/>
              <a:gd name="connsiteY6" fmla="*/ 128789 h 516464"/>
              <a:gd name="connsiteX7" fmla="*/ 42080 w 917843"/>
              <a:gd name="connsiteY7" fmla="*/ 360608 h 516464"/>
              <a:gd name="connsiteX8" fmla="*/ 80716 w 917843"/>
              <a:gd name="connsiteY8" fmla="*/ 373487 h 516464"/>
              <a:gd name="connsiteX9" fmla="*/ 209505 w 917843"/>
              <a:gd name="connsiteY9" fmla="*/ 386366 h 516464"/>
              <a:gd name="connsiteX10" fmla="*/ 261020 w 917843"/>
              <a:gd name="connsiteY10" fmla="*/ 412124 h 516464"/>
              <a:gd name="connsiteX11" fmla="*/ 299657 w 917843"/>
              <a:gd name="connsiteY11" fmla="*/ 425003 h 516464"/>
              <a:gd name="connsiteX12" fmla="*/ 428446 w 917843"/>
              <a:gd name="connsiteY12" fmla="*/ 450760 h 516464"/>
              <a:gd name="connsiteX13" fmla="*/ 711781 w 917843"/>
              <a:gd name="connsiteY13" fmla="*/ 502276 h 516464"/>
              <a:gd name="connsiteX14" fmla="*/ 776175 w 917843"/>
              <a:gd name="connsiteY14" fmla="*/ 515155 h 516464"/>
              <a:gd name="connsiteX15" fmla="*/ 917843 w 917843"/>
              <a:gd name="connsiteY15" fmla="*/ 515155 h 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7843" h="516464">
                <a:moveTo>
                  <a:pt x="917843" y="25758"/>
                </a:moveTo>
                <a:cubicBezTo>
                  <a:pt x="772064" y="4932"/>
                  <a:pt x="757753" y="0"/>
                  <a:pt x="557234" y="0"/>
                </a:cubicBezTo>
                <a:cubicBezTo>
                  <a:pt x="475555" y="0"/>
                  <a:pt x="394102" y="8586"/>
                  <a:pt x="312536" y="12879"/>
                </a:cubicBezTo>
                <a:cubicBezTo>
                  <a:pt x="269606" y="21465"/>
                  <a:pt x="225930" y="26919"/>
                  <a:pt x="183747" y="38636"/>
                </a:cubicBezTo>
                <a:cubicBezTo>
                  <a:pt x="148406" y="48453"/>
                  <a:pt x="115513" y="65674"/>
                  <a:pt x="80716" y="77273"/>
                </a:cubicBezTo>
                <a:cubicBezTo>
                  <a:pt x="63924" y="82870"/>
                  <a:pt x="46373" y="85859"/>
                  <a:pt x="29201" y="90152"/>
                </a:cubicBezTo>
                <a:cubicBezTo>
                  <a:pt x="24908" y="103031"/>
                  <a:pt x="20052" y="115736"/>
                  <a:pt x="16322" y="128789"/>
                </a:cubicBezTo>
                <a:cubicBezTo>
                  <a:pt x="-9377" y="218734"/>
                  <a:pt x="-7516" y="236617"/>
                  <a:pt x="42080" y="360608"/>
                </a:cubicBezTo>
                <a:cubicBezTo>
                  <a:pt x="47122" y="373212"/>
                  <a:pt x="67299" y="371423"/>
                  <a:pt x="80716" y="373487"/>
                </a:cubicBezTo>
                <a:cubicBezTo>
                  <a:pt x="123358" y="380047"/>
                  <a:pt x="166575" y="382073"/>
                  <a:pt x="209505" y="386366"/>
                </a:cubicBezTo>
                <a:cubicBezTo>
                  <a:pt x="226677" y="394952"/>
                  <a:pt x="243374" y="404561"/>
                  <a:pt x="261020" y="412124"/>
                </a:cubicBezTo>
                <a:cubicBezTo>
                  <a:pt x="273498" y="417472"/>
                  <a:pt x="286604" y="421273"/>
                  <a:pt x="299657" y="425003"/>
                </a:cubicBezTo>
                <a:cubicBezTo>
                  <a:pt x="353454" y="440373"/>
                  <a:pt x="367722" y="440640"/>
                  <a:pt x="428446" y="450760"/>
                </a:cubicBezTo>
                <a:cubicBezTo>
                  <a:pt x="575221" y="524149"/>
                  <a:pt x="457986" y="478105"/>
                  <a:pt x="711781" y="502276"/>
                </a:cubicBezTo>
                <a:cubicBezTo>
                  <a:pt x="733572" y="504351"/>
                  <a:pt x="754328" y="513790"/>
                  <a:pt x="776175" y="515155"/>
                </a:cubicBezTo>
                <a:cubicBezTo>
                  <a:pt x="823306" y="518101"/>
                  <a:pt x="870620" y="515155"/>
                  <a:pt x="917843" y="51515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4943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2C277-DD48-52AF-E350-BBA75AB40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9" t="5612" r="12641" b="13597"/>
          <a:stretch/>
        </p:blipFill>
        <p:spPr>
          <a:xfrm>
            <a:off x="184975" y="132191"/>
            <a:ext cx="10890855" cy="651330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429EF17-8616-A295-11F3-9F5BEE30C27E}"/>
              </a:ext>
            </a:extLst>
          </p:cNvPr>
          <p:cNvSpPr/>
          <p:nvPr/>
        </p:nvSpPr>
        <p:spPr>
          <a:xfrm>
            <a:off x="9233936" y="4164630"/>
            <a:ext cx="1777501" cy="871009"/>
          </a:xfrm>
          <a:custGeom>
            <a:avLst/>
            <a:gdLst>
              <a:gd name="connsiteX0" fmla="*/ 1777501 w 1777501"/>
              <a:gd name="connsiteY0" fmla="*/ 8125 h 871009"/>
              <a:gd name="connsiteX1" fmla="*/ 721433 w 1777501"/>
              <a:gd name="connsiteY1" fmla="*/ 85398 h 871009"/>
              <a:gd name="connsiteX2" fmla="*/ 554008 w 1777501"/>
              <a:gd name="connsiteY2" fmla="*/ 136914 h 871009"/>
              <a:gd name="connsiteX3" fmla="*/ 347946 w 1777501"/>
              <a:gd name="connsiteY3" fmla="*/ 278581 h 871009"/>
              <a:gd name="connsiteX4" fmla="*/ 38853 w 1777501"/>
              <a:gd name="connsiteY4" fmla="*/ 471764 h 871009"/>
              <a:gd name="connsiteX5" fmla="*/ 216 w 1777501"/>
              <a:gd name="connsiteY5" fmla="*/ 523280 h 871009"/>
              <a:gd name="connsiteX6" fmla="*/ 13095 w 1777501"/>
              <a:gd name="connsiteY6" fmla="*/ 613432 h 871009"/>
              <a:gd name="connsiteX7" fmla="*/ 244915 w 1777501"/>
              <a:gd name="connsiteY7" fmla="*/ 755100 h 871009"/>
              <a:gd name="connsiteX8" fmla="*/ 579765 w 1777501"/>
              <a:gd name="connsiteY8" fmla="*/ 871009 h 871009"/>
              <a:gd name="connsiteX9" fmla="*/ 953253 w 1777501"/>
              <a:gd name="connsiteY9" fmla="*/ 819494 h 871009"/>
              <a:gd name="connsiteX10" fmla="*/ 1494165 w 1777501"/>
              <a:gd name="connsiteY10" fmla="*/ 690705 h 871009"/>
              <a:gd name="connsiteX11" fmla="*/ 1584318 w 1777501"/>
              <a:gd name="connsiteY11" fmla="*/ 690705 h 87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7501" h="871009">
                <a:moveTo>
                  <a:pt x="1777501" y="8125"/>
                </a:moveTo>
                <a:cubicBezTo>
                  <a:pt x="950777" y="21043"/>
                  <a:pt x="1195330" y="-52185"/>
                  <a:pt x="721433" y="85398"/>
                </a:cubicBezTo>
                <a:cubicBezTo>
                  <a:pt x="665358" y="101678"/>
                  <a:pt x="607556" y="113632"/>
                  <a:pt x="554008" y="136914"/>
                </a:cubicBezTo>
                <a:cubicBezTo>
                  <a:pt x="384506" y="210611"/>
                  <a:pt x="471691" y="196085"/>
                  <a:pt x="347946" y="278581"/>
                </a:cubicBezTo>
                <a:cubicBezTo>
                  <a:pt x="206572" y="372830"/>
                  <a:pt x="173829" y="363783"/>
                  <a:pt x="38853" y="471764"/>
                </a:cubicBezTo>
                <a:cubicBezTo>
                  <a:pt x="22092" y="485173"/>
                  <a:pt x="13095" y="506108"/>
                  <a:pt x="216" y="523280"/>
                </a:cubicBezTo>
                <a:cubicBezTo>
                  <a:pt x="4509" y="553331"/>
                  <a:pt x="-8942" y="592555"/>
                  <a:pt x="13095" y="613432"/>
                </a:cubicBezTo>
                <a:cubicBezTo>
                  <a:pt x="78837" y="675714"/>
                  <a:pt x="160391" y="722591"/>
                  <a:pt x="244915" y="755100"/>
                </a:cubicBezTo>
                <a:cubicBezTo>
                  <a:pt x="466838" y="840455"/>
                  <a:pt x="355190" y="801910"/>
                  <a:pt x="579765" y="871009"/>
                </a:cubicBezTo>
                <a:cubicBezTo>
                  <a:pt x="704261" y="853837"/>
                  <a:pt x="829935" y="843717"/>
                  <a:pt x="953253" y="819494"/>
                </a:cubicBezTo>
                <a:cubicBezTo>
                  <a:pt x="1194756" y="772056"/>
                  <a:pt x="1276685" y="720362"/>
                  <a:pt x="1494165" y="690705"/>
                </a:cubicBezTo>
                <a:cubicBezTo>
                  <a:pt x="1523940" y="686645"/>
                  <a:pt x="1554267" y="690705"/>
                  <a:pt x="1584318" y="69070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1F9618B-8B10-C1CB-1315-170650B9F69D}"/>
              </a:ext>
            </a:extLst>
          </p:cNvPr>
          <p:cNvSpPr/>
          <p:nvPr/>
        </p:nvSpPr>
        <p:spPr>
          <a:xfrm>
            <a:off x="8345510" y="5769662"/>
            <a:ext cx="1637838" cy="747048"/>
          </a:xfrm>
          <a:custGeom>
            <a:avLst/>
            <a:gdLst>
              <a:gd name="connsiteX0" fmla="*/ 1197735 w 1637838"/>
              <a:gd name="connsiteY0" fmla="*/ 25831 h 747048"/>
              <a:gd name="connsiteX1" fmla="*/ 1133341 w 1637838"/>
              <a:gd name="connsiteY1" fmla="*/ 12952 h 747048"/>
              <a:gd name="connsiteX2" fmla="*/ 283335 w 1637838"/>
              <a:gd name="connsiteY2" fmla="*/ 77346 h 747048"/>
              <a:gd name="connsiteX3" fmla="*/ 154546 w 1637838"/>
              <a:gd name="connsiteY3" fmla="*/ 193256 h 747048"/>
              <a:gd name="connsiteX4" fmla="*/ 77273 w 1637838"/>
              <a:gd name="connsiteY4" fmla="*/ 309166 h 747048"/>
              <a:gd name="connsiteX5" fmla="*/ 0 w 1637838"/>
              <a:gd name="connsiteY5" fmla="*/ 463713 h 747048"/>
              <a:gd name="connsiteX6" fmla="*/ 128789 w 1637838"/>
              <a:gd name="connsiteY6" fmla="*/ 592501 h 747048"/>
              <a:gd name="connsiteX7" fmla="*/ 206062 w 1637838"/>
              <a:gd name="connsiteY7" fmla="*/ 618259 h 747048"/>
              <a:gd name="connsiteX8" fmla="*/ 296214 w 1637838"/>
              <a:gd name="connsiteY8" fmla="*/ 669775 h 747048"/>
              <a:gd name="connsiteX9" fmla="*/ 708338 w 1637838"/>
              <a:gd name="connsiteY9" fmla="*/ 747048 h 747048"/>
              <a:gd name="connsiteX10" fmla="*/ 1120462 w 1637838"/>
              <a:gd name="connsiteY10" fmla="*/ 708411 h 747048"/>
              <a:gd name="connsiteX11" fmla="*/ 1339403 w 1637838"/>
              <a:gd name="connsiteY11" fmla="*/ 605380 h 747048"/>
              <a:gd name="connsiteX12" fmla="*/ 1558344 w 1637838"/>
              <a:gd name="connsiteY12" fmla="*/ 540986 h 747048"/>
              <a:gd name="connsiteX13" fmla="*/ 1622738 w 1637838"/>
              <a:gd name="connsiteY13" fmla="*/ 515228 h 747048"/>
              <a:gd name="connsiteX14" fmla="*/ 1596980 w 1637838"/>
              <a:gd name="connsiteY14" fmla="*/ 322045 h 747048"/>
              <a:gd name="connsiteX15" fmla="*/ 1596980 w 1637838"/>
              <a:gd name="connsiteY15" fmla="*/ 270530 h 74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37838" h="747048">
                <a:moveTo>
                  <a:pt x="1197735" y="25831"/>
                </a:moveTo>
                <a:cubicBezTo>
                  <a:pt x="1176270" y="21538"/>
                  <a:pt x="1155132" y="15027"/>
                  <a:pt x="1133341" y="12952"/>
                </a:cubicBezTo>
                <a:cubicBezTo>
                  <a:pt x="775674" y="-21112"/>
                  <a:pt x="794060" y="16059"/>
                  <a:pt x="283335" y="77346"/>
                </a:cubicBezTo>
                <a:cubicBezTo>
                  <a:pt x="240405" y="115983"/>
                  <a:pt x="192917" y="150089"/>
                  <a:pt x="154546" y="193256"/>
                </a:cubicBezTo>
                <a:cubicBezTo>
                  <a:pt x="123696" y="227962"/>
                  <a:pt x="101487" y="269543"/>
                  <a:pt x="77273" y="309166"/>
                </a:cubicBezTo>
                <a:cubicBezTo>
                  <a:pt x="14805" y="411387"/>
                  <a:pt x="24239" y="390995"/>
                  <a:pt x="0" y="463713"/>
                </a:cubicBezTo>
                <a:cubicBezTo>
                  <a:pt x="42945" y="520973"/>
                  <a:pt x="58182" y="549051"/>
                  <a:pt x="128789" y="592501"/>
                </a:cubicBezTo>
                <a:cubicBezTo>
                  <a:pt x="151912" y="606731"/>
                  <a:pt x="181410" y="606881"/>
                  <a:pt x="206062" y="618259"/>
                </a:cubicBezTo>
                <a:cubicBezTo>
                  <a:pt x="237487" y="632763"/>
                  <a:pt x="263956" y="657230"/>
                  <a:pt x="296214" y="669775"/>
                </a:cubicBezTo>
                <a:cubicBezTo>
                  <a:pt x="417367" y="716890"/>
                  <a:pt x="591058" y="730294"/>
                  <a:pt x="708338" y="747048"/>
                </a:cubicBezTo>
                <a:cubicBezTo>
                  <a:pt x="845713" y="734169"/>
                  <a:pt x="985836" y="738633"/>
                  <a:pt x="1120462" y="708411"/>
                </a:cubicBezTo>
                <a:cubicBezTo>
                  <a:pt x="1199161" y="690744"/>
                  <a:pt x="1264065" y="634186"/>
                  <a:pt x="1339403" y="605380"/>
                </a:cubicBezTo>
                <a:cubicBezTo>
                  <a:pt x="1410458" y="578212"/>
                  <a:pt x="1485854" y="564051"/>
                  <a:pt x="1558344" y="540986"/>
                </a:cubicBezTo>
                <a:cubicBezTo>
                  <a:pt x="1580374" y="533976"/>
                  <a:pt x="1601273" y="523814"/>
                  <a:pt x="1622738" y="515228"/>
                </a:cubicBezTo>
                <a:cubicBezTo>
                  <a:pt x="1654125" y="421071"/>
                  <a:pt x="1632201" y="509888"/>
                  <a:pt x="1596980" y="322045"/>
                </a:cubicBezTo>
                <a:cubicBezTo>
                  <a:pt x="1593815" y="305167"/>
                  <a:pt x="1596980" y="287702"/>
                  <a:pt x="1596980" y="2705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61DD3A-8CA3-D7A2-6CA5-8867143617D9}"/>
              </a:ext>
            </a:extLst>
          </p:cNvPr>
          <p:cNvSpPr/>
          <p:nvPr/>
        </p:nvSpPr>
        <p:spPr>
          <a:xfrm>
            <a:off x="862885" y="115910"/>
            <a:ext cx="1159347" cy="618186"/>
          </a:xfrm>
          <a:custGeom>
            <a:avLst/>
            <a:gdLst>
              <a:gd name="connsiteX0" fmla="*/ 888642 w 1159347"/>
              <a:gd name="connsiteY0" fmla="*/ 0 h 618186"/>
              <a:gd name="connsiteX1" fmla="*/ 51515 w 1159347"/>
              <a:gd name="connsiteY1" fmla="*/ 38636 h 618186"/>
              <a:gd name="connsiteX2" fmla="*/ 12878 w 1159347"/>
              <a:gd name="connsiteY2" fmla="*/ 64394 h 618186"/>
              <a:gd name="connsiteX3" fmla="*/ 0 w 1159347"/>
              <a:gd name="connsiteY3" fmla="*/ 128789 h 618186"/>
              <a:gd name="connsiteX4" fmla="*/ 51515 w 1159347"/>
              <a:gd name="connsiteY4" fmla="*/ 180304 h 618186"/>
              <a:gd name="connsiteX5" fmla="*/ 128788 w 1159347"/>
              <a:gd name="connsiteY5" fmla="*/ 296214 h 618186"/>
              <a:gd name="connsiteX6" fmla="*/ 515154 w 1159347"/>
              <a:gd name="connsiteY6" fmla="*/ 592428 h 618186"/>
              <a:gd name="connsiteX7" fmla="*/ 618185 w 1159347"/>
              <a:gd name="connsiteY7" fmla="*/ 618186 h 618186"/>
              <a:gd name="connsiteX8" fmla="*/ 875763 w 1159347"/>
              <a:gd name="connsiteY8" fmla="*/ 605307 h 618186"/>
              <a:gd name="connsiteX9" fmla="*/ 1068946 w 1159347"/>
              <a:gd name="connsiteY9" fmla="*/ 502276 h 618186"/>
              <a:gd name="connsiteX10" fmla="*/ 1107583 w 1159347"/>
              <a:gd name="connsiteY10" fmla="*/ 463639 h 618186"/>
              <a:gd name="connsiteX11" fmla="*/ 1159098 w 1159347"/>
              <a:gd name="connsiteY11" fmla="*/ 399245 h 61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9347" h="618186">
                <a:moveTo>
                  <a:pt x="888642" y="0"/>
                </a:moveTo>
                <a:cubicBezTo>
                  <a:pt x="609600" y="12879"/>
                  <a:pt x="330102" y="18152"/>
                  <a:pt x="51515" y="38636"/>
                </a:cubicBezTo>
                <a:cubicBezTo>
                  <a:pt x="36078" y="39771"/>
                  <a:pt x="20557" y="50955"/>
                  <a:pt x="12878" y="64394"/>
                </a:cubicBezTo>
                <a:cubicBezTo>
                  <a:pt x="2018" y="83400"/>
                  <a:pt x="4293" y="107324"/>
                  <a:pt x="0" y="128789"/>
                </a:cubicBezTo>
                <a:cubicBezTo>
                  <a:pt x="17172" y="145961"/>
                  <a:pt x="36709" y="161056"/>
                  <a:pt x="51515" y="180304"/>
                </a:cubicBezTo>
                <a:cubicBezTo>
                  <a:pt x="79827" y="217110"/>
                  <a:pt x="96725" y="262625"/>
                  <a:pt x="128788" y="296214"/>
                </a:cubicBezTo>
                <a:cubicBezTo>
                  <a:pt x="171466" y="340924"/>
                  <a:pt x="440880" y="573859"/>
                  <a:pt x="515154" y="592428"/>
                </a:cubicBezTo>
                <a:lnTo>
                  <a:pt x="618185" y="618186"/>
                </a:lnTo>
                <a:cubicBezTo>
                  <a:pt x="704044" y="613893"/>
                  <a:pt x="790725" y="617905"/>
                  <a:pt x="875763" y="605307"/>
                </a:cubicBezTo>
                <a:cubicBezTo>
                  <a:pt x="922819" y="598336"/>
                  <a:pt x="1037687" y="525010"/>
                  <a:pt x="1068946" y="502276"/>
                </a:cubicBezTo>
                <a:cubicBezTo>
                  <a:pt x="1083676" y="491563"/>
                  <a:pt x="1093754" y="475492"/>
                  <a:pt x="1107583" y="463639"/>
                </a:cubicBezTo>
                <a:cubicBezTo>
                  <a:pt x="1165967" y="413596"/>
                  <a:pt x="1159098" y="448970"/>
                  <a:pt x="1159098" y="3992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1778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4B208-2A88-5999-B97E-D6448F163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" t="6012" r="13275" b="12069"/>
          <a:stretch/>
        </p:blipFill>
        <p:spPr>
          <a:xfrm>
            <a:off x="-24486" y="133200"/>
            <a:ext cx="11087438" cy="63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B3E77-0C7B-927C-6DA3-69821589C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9" t="5988" r="21303"/>
          <a:stretch/>
        </p:blipFill>
        <p:spPr>
          <a:xfrm>
            <a:off x="1094704" y="50858"/>
            <a:ext cx="8976575" cy="68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5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AD4A-8C73-F969-5350-54C5E6BCC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/>
              <a:t>WHAT TO DO?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3061-7FA0-9F30-5B30-44576951D8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0852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B192-5846-44AA-267C-9C080A31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WHAT TO DO?</a:t>
            </a:r>
            <a:br>
              <a:rPr lang="en-CA" b="1" dirty="0"/>
            </a:br>
            <a:r>
              <a:rPr lang="en-CA" b="1" dirty="0"/>
              <a:t>Parents, students, teachers, anyone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A68E-6592-0022-AA11-A02837511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First, make a FORMAL COMPLAINT to the </a:t>
            </a:r>
            <a:r>
              <a:rPr lang="en-CA" b="1" dirty="0"/>
              <a:t>SCHOOL</a:t>
            </a:r>
            <a:r>
              <a:rPr lang="en-CA" dirty="0"/>
              <a:t> </a:t>
            </a:r>
            <a:r>
              <a:rPr lang="en-CA" b="1" dirty="0"/>
              <a:t>PRINCIPAL</a:t>
            </a:r>
          </a:p>
          <a:p>
            <a:r>
              <a:rPr lang="en-CA" dirty="0"/>
              <a:t>and </a:t>
            </a:r>
            <a:r>
              <a:rPr lang="en-CA" b="1" dirty="0"/>
              <a:t>DISTRICT SUPERINTENDENT</a:t>
            </a:r>
          </a:p>
          <a:p>
            <a:r>
              <a:rPr lang="en-CA" dirty="0"/>
              <a:t>so you can make a FORMAL COMPLAINT to the </a:t>
            </a:r>
          </a:p>
          <a:p>
            <a:pPr marL="0" indent="0">
              <a:buNone/>
            </a:pPr>
            <a:r>
              <a:rPr lang="en-CA" b="1" dirty="0"/>
              <a:t>BC OFFICE OF INFORMATION AND PRIVACY COMMISSIONER</a:t>
            </a:r>
          </a:p>
          <a:p>
            <a:pPr marL="0" indent="0">
              <a:buNone/>
            </a:pPr>
            <a:r>
              <a:rPr lang="en-CA" dirty="0">
                <a:hlinkClick r:id="rId2"/>
              </a:rPr>
              <a:t>https://www.oipc.bc.ca/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THIS COULD BE A JOINT COMPLAINT – WORK TOGETHER!</a:t>
            </a:r>
          </a:p>
          <a:p>
            <a:pPr marL="0" indent="0">
              <a:buNone/>
            </a:pPr>
            <a:r>
              <a:rPr lang="en-CA" dirty="0"/>
              <a:t>GET HELP WITH THIS – contact </a:t>
            </a:r>
            <a:r>
              <a:rPr lang="en-CA" dirty="0">
                <a:hlinkClick r:id="rId3"/>
              </a:rPr>
              <a:t>info@kidsfirstcanada.org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34290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D46EA-4475-5F86-11E1-AD65F7349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0" t="5237" r="8099"/>
          <a:stretch/>
        </p:blipFill>
        <p:spPr>
          <a:xfrm>
            <a:off x="824247" y="38240"/>
            <a:ext cx="10895527" cy="681808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D94562E-543F-DAED-F37C-D9C2CF0B6903}"/>
              </a:ext>
            </a:extLst>
          </p:cNvPr>
          <p:cNvSpPr/>
          <p:nvPr/>
        </p:nvSpPr>
        <p:spPr>
          <a:xfrm>
            <a:off x="5370490" y="1584101"/>
            <a:ext cx="2627290" cy="334851"/>
          </a:xfrm>
          <a:custGeom>
            <a:avLst/>
            <a:gdLst>
              <a:gd name="connsiteX0" fmla="*/ 2627290 w 2627290"/>
              <a:gd name="connsiteY0" fmla="*/ 38637 h 334851"/>
              <a:gd name="connsiteX1" fmla="*/ 1764406 w 2627290"/>
              <a:gd name="connsiteY1" fmla="*/ 0 h 334851"/>
              <a:gd name="connsiteX2" fmla="*/ 1378040 w 2627290"/>
              <a:gd name="connsiteY2" fmla="*/ 25758 h 334851"/>
              <a:gd name="connsiteX3" fmla="*/ 1210614 w 2627290"/>
              <a:gd name="connsiteY3" fmla="*/ 38637 h 334851"/>
              <a:gd name="connsiteX4" fmla="*/ 1081825 w 2627290"/>
              <a:gd name="connsiteY4" fmla="*/ 51516 h 334851"/>
              <a:gd name="connsiteX5" fmla="*/ 862885 w 2627290"/>
              <a:gd name="connsiteY5" fmla="*/ 64395 h 334851"/>
              <a:gd name="connsiteX6" fmla="*/ 643944 w 2627290"/>
              <a:gd name="connsiteY6" fmla="*/ 103031 h 334851"/>
              <a:gd name="connsiteX7" fmla="*/ 347730 w 2627290"/>
              <a:gd name="connsiteY7" fmla="*/ 77274 h 334851"/>
              <a:gd name="connsiteX8" fmla="*/ 0 w 2627290"/>
              <a:gd name="connsiteY8" fmla="*/ 90153 h 334851"/>
              <a:gd name="connsiteX9" fmla="*/ 12879 w 2627290"/>
              <a:gd name="connsiteY9" fmla="*/ 180305 h 334851"/>
              <a:gd name="connsiteX10" fmla="*/ 38637 w 2627290"/>
              <a:gd name="connsiteY10" fmla="*/ 218941 h 334851"/>
              <a:gd name="connsiteX11" fmla="*/ 51516 w 2627290"/>
              <a:gd name="connsiteY11" fmla="*/ 257578 h 334851"/>
              <a:gd name="connsiteX12" fmla="*/ 77273 w 2627290"/>
              <a:gd name="connsiteY12" fmla="*/ 334851 h 33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7290" h="334851">
                <a:moveTo>
                  <a:pt x="2627290" y="38637"/>
                </a:moveTo>
                <a:cubicBezTo>
                  <a:pt x="1996291" y="7087"/>
                  <a:pt x="2283950" y="19243"/>
                  <a:pt x="1764406" y="0"/>
                </a:cubicBezTo>
                <a:lnTo>
                  <a:pt x="1378040" y="25758"/>
                </a:lnTo>
                <a:lnTo>
                  <a:pt x="1210614" y="38637"/>
                </a:lnTo>
                <a:cubicBezTo>
                  <a:pt x="1167632" y="42375"/>
                  <a:pt x="1124851" y="48329"/>
                  <a:pt x="1081825" y="51516"/>
                </a:cubicBezTo>
                <a:cubicBezTo>
                  <a:pt x="1008919" y="56917"/>
                  <a:pt x="935865" y="60102"/>
                  <a:pt x="862885" y="64395"/>
                </a:cubicBezTo>
                <a:cubicBezTo>
                  <a:pt x="813744" y="75315"/>
                  <a:pt x="698316" y="104785"/>
                  <a:pt x="643944" y="103031"/>
                </a:cubicBezTo>
                <a:cubicBezTo>
                  <a:pt x="544885" y="99836"/>
                  <a:pt x="446468" y="85860"/>
                  <a:pt x="347730" y="77274"/>
                </a:cubicBezTo>
                <a:cubicBezTo>
                  <a:pt x="146272" y="36982"/>
                  <a:pt x="262055" y="43908"/>
                  <a:pt x="0" y="90153"/>
                </a:cubicBezTo>
                <a:cubicBezTo>
                  <a:pt x="4293" y="120204"/>
                  <a:pt x="4156" y="151229"/>
                  <a:pt x="12879" y="180305"/>
                </a:cubicBezTo>
                <a:cubicBezTo>
                  <a:pt x="17327" y="195131"/>
                  <a:pt x="31715" y="205097"/>
                  <a:pt x="38637" y="218941"/>
                </a:cubicBezTo>
                <a:cubicBezTo>
                  <a:pt x="44708" y="231083"/>
                  <a:pt x="48223" y="244408"/>
                  <a:pt x="51516" y="257578"/>
                </a:cubicBezTo>
                <a:cubicBezTo>
                  <a:pt x="70276" y="332615"/>
                  <a:pt x="47616" y="305192"/>
                  <a:pt x="77273" y="33485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52340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05A7A-6AFE-C38B-5DF1-C779AF2E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WHAT TO DO?</a:t>
            </a:r>
            <a:br>
              <a:rPr lang="en-CA" b="1" dirty="0"/>
            </a:br>
            <a:r>
              <a:rPr lang="en-CA" b="1" dirty="0"/>
              <a:t>IN THE COMPLAINT: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51D8C-46EC-43CE-ABE2-B0B89B049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CA" dirty="0"/>
          </a:p>
          <a:p>
            <a:r>
              <a:rPr lang="en-CA" b="1" u="sng" dirty="0" err="1"/>
              <a:t>PopDataBC</a:t>
            </a:r>
            <a:r>
              <a:rPr lang="en-CA" b="1" u="sng" dirty="0"/>
              <a:t> has no consent </a:t>
            </a:r>
            <a:r>
              <a:rPr lang="en-CA" dirty="0"/>
              <a:t>to collect, link, sell our data</a:t>
            </a:r>
          </a:p>
          <a:p>
            <a:r>
              <a:rPr lang="en-CA" dirty="0"/>
              <a:t>That </a:t>
            </a:r>
            <a:r>
              <a:rPr lang="en-CA" b="1" u="sng" dirty="0"/>
              <a:t>passive consent is not consent</a:t>
            </a:r>
          </a:p>
          <a:p>
            <a:r>
              <a:rPr lang="en-CA" dirty="0"/>
              <a:t>HELP’s parent letters and student info is misleading and incomplete</a:t>
            </a:r>
          </a:p>
          <a:p>
            <a:r>
              <a:rPr lang="en-CA" dirty="0"/>
              <a:t>Students are in a coercive environment in school</a:t>
            </a:r>
          </a:p>
          <a:p>
            <a:r>
              <a:rPr lang="en-CA" dirty="0"/>
              <a:t>No check to see if parents even got or read the letter</a:t>
            </a:r>
          </a:p>
          <a:p>
            <a:r>
              <a:rPr lang="en-CA" dirty="0"/>
              <a:t>The letter does not even mention </a:t>
            </a:r>
            <a:r>
              <a:rPr lang="en-CA" dirty="0" err="1"/>
              <a:t>PopDataBC</a:t>
            </a:r>
            <a:r>
              <a:rPr lang="en-CA" dirty="0"/>
              <a:t> let alone the full extent of the data ‘linkage’</a:t>
            </a:r>
          </a:p>
          <a:p>
            <a:r>
              <a:rPr lang="en-CA" dirty="0"/>
              <a:t>That you did not get the letter/email</a:t>
            </a:r>
          </a:p>
          <a:p>
            <a:r>
              <a:rPr lang="en-CA" dirty="0"/>
              <a:t>That the purpose of school is not behavioural research or data mining BC residents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5640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F3BD-1C88-B2A0-AAE1-27B86D5C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14CB1-71DE-49E1-56DE-8A3AA492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EMAIL you child’s teacher and principal to refuse the EDI, MDI, YDI, &amp; CHEQ and to exclude your child</a:t>
            </a:r>
          </a:p>
          <a:p>
            <a:r>
              <a:rPr lang="en-CA" dirty="0"/>
              <a:t>Contact MLAs and MPs</a:t>
            </a:r>
          </a:p>
          <a:p>
            <a:r>
              <a:rPr lang="en-CA" dirty="0"/>
              <a:t>Demand that </a:t>
            </a:r>
            <a:r>
              <a:rPr lang="en-CA" dirty="0" err="1"/>
              <a:t>PopDataBC</a:t>
            </a:r>
            <a:r>
              <a:rPr lang="en-CA" dirty="0"/>
              <a:t> be de-funded all data held destroyed</a:t>
            </a:r>
          </a:p>
          <a:p>
            <a:r>
              <a:rPr lang="en-CA" dirty="0"/>
              <a:t>Demand that HELP’s ‘Monitoring systems’ be de-funded and all data destroyed</a:t>
            </a:r>
          </a:p>
          <a:p>
            <a:r>
              <a:rPr lang="en-CA" dirty="0"/>
              <a:t>Demand and apology to all BC residents from BC Gov’t, UBC, and from researchers working for HELP and </a:t>
            </a:r>
            <a:r>
              <a:rPr lang="en-CA" dirty="0" err="1"/>
              <a:t>PopDataBC</a:t>
            </a:r>
            <a:endParaRPr lang="en-CA" dirty="0"/>
          </a:p>
          <a:p>
            <a:r>
              <a:rPr lang="en-CA" dirty="0"/>
              <a:t>Tell everyone – everyone’s privacy is violated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423397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8C8526-EE64-03D1-F116-91C92DEC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0A8AA-859C-3D23-1DAF-D0AB9DC786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9144000" cy="1655762"/>
          </a:xfrm>
        </p:spPr>
        <p:txBody>
          <a:bodyPr>
            <a:normAutofit/>
          </a:bodyPr>
          <a:lstStyle/>
          <a:p>
            <a:endParaRPr lang="en-CA" sz="2800" dirty="0">
              <a:hlinkClick r:id="rId2"/>
            </a:endParaRPr>
          </a:p>
          <a:p>
            <a:r>
              <a:rPr lang="en-CA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FC131-B402-BD7B-270C-EC77B5804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88" y="118754"/>
            <a:ext cx="5616156" cy="263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120F3-1D91-13A1-E8E5-F7C6CFC8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11" y="2867891"/>
            <a:ext cx="5807033" cy="3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80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343D-144B-907C-B304-8A80367F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EXAMPLES OF DATA SETS LINKED by </a:t>
            </a:r>
            <a:r>
              <a:rPr lang="en-CA" b="1" dirty="0" err="1"/>
              <a:t>PopDataBC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56165-2E4C-2D7C-6EF2-6A61CAEBB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91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B4E35-2ED6-6EFE-7861-B9817CAA5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5" t="5261" r="1338" b="-25"/>
          <a:stretch/>
        </p:blipFill>
        <p:spPr>
          <a:xfrm>
            <a:off x="605307" y="362282"/>
            <a:ext cx="11423561" cy="649571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023FBA2-830D-25A0-EC35-CF03BF8A50C5}"/>
              </a:ext>
            </a:extLst>
          </p:cNvPr>
          <p:cNvSpPr/>
          <p:nvPr/>
        </p:nvSpPr>
        <p:spPr>
          <a:xfrm>
            <a:off x="3151093" y="1120462"/>
            <a:ext cx="442113" cy="540913"/>
          </a:xfrm>
          <a:custGeom>
            <a:avLst/>
            <a:gdLst>
              <a:gd name="connsiteX0" fmla="*/ 442113 w 442113"/>
              <a:gd name="connsiteY0" fmla="*/ 0 h 540913"/>
              <a:gd name="connsiteX1" fmla="*/ 107262 w 442113"/>
              <a:gd name="connsiteY1" fmla="*/ 51515 h 540913"/>
              <a:gd name="connsiteX2" fmla="*/ 68625 w 442113"/>
              <a:gd name="connsiteY2" fmla="*/ 77273 h 540913"/>
              <a:gd name="connsiteX3" fmla="*/ 17110 w 442113"/>
              <a:gd name="connsiteY3" fmla="*/ 128789 h 540913"/>
              <a:gd name="connsiteX4" fmla="*/ 42868 w 442113"/>
              <a:gd name="connsiteY4" fmla="*/ 347730 h 540913"/>
              <a:gd name="connsiteX5" fmla="*/ 94383 w 442113"/>
              <a:gd name="connsiteY5" fmla="*/ 386366 h 540913"/>
              <a:gd name="connsiteX6" fmla="*/ 158777 w 442113"/>
              <a:gd name="connsiteY6" fmla="*/ 437882 h 540913"/>
              <a:gd name="connsiteX7" fmla="*/ 197414 w 442113"/>
              <a:gd name="connsiteY7" fmla="*/ 476518 h 540913"/>
              <a:gd name="connsiteX8" fmla="*/ 248930 w 442113"/>
              <a:gd name="connsiteY8" fmla="*/ 502276 h 540913"/>
              <a:gd name="connsiteX9" fmla="*/ 261808 w 442113"/>
              <a:gd name="connsiteY9" fmla="*/ 540913 h 54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113" h="540913">
                <a:moveTo>
                  <a:pt x="442113" y="0"/>
                </a:moveTo>
                <a:cubicBezTo>
                  <a:pt x="320668" y="12145"/>
                  <a:pt x="215059" y="3606"/>
                  <a:pt x="107262" y="51515"/>
                </a:cubicBezTo>
                <a:cubicBezTo>
                  <a:pt x="93117" y="57801"/>
                  <a:pt x="80377" y="67200"/>
                  <a:pt x="68625" y="77273"/>
                </a:cubicBezTo>
                <a:cubicBezTo>
                  <a:pt x="50187" y="93077"/>
                  <a:pt x="34282" y="111617"/>
                  <a:pt x="17110" y="128789"/>
                </a:cubicBezTo>
                <a:cubicBezTo>
                  <a:pt x="-5370" y="218708"/>
                  <a:pt x="-13632" y="218587"/>
                  <a:pt x="42868" y="347730"/>
                </a:cubicBezTo>
                <a:cubicBezTo>
                  <a:pt x="51471" y="367395"/>
                  <a:pt x="77211" y="373487"/>
                  <a:pt x="94383" y="386366"/>
                </a:cubicBezTo>
                <a:cubicBezTo>
                  <a:pt x="151989" y="472774"/>
                  <a:pt x="84130" y="388117"/>
                  <a:pt x="158777" y="437882"/>
                </a:cubicBezTo>
                <a:cubicBezTo>
                  <a:pt x="173932" y="447985"/>
                  <a:pt x="182593" y="465932"/>
                  <a:pt x="197414" y="476518"/>
                </a:cubicBezTo>
                <a:cubicBezTo>
                  <a:pt x="213037" y="487677"/>
                  <a:pt x="231758" y="493690"/>
                  <a:pt x="248930" y="502276"/>
                </a:cubicBezTo>
                <a:lnTo>
                  <a:pt x="261808" y="54091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2C73111-DEA2-337F-77CF-3FCA62F15945}"/>
              </a:ext>
            </a:extLst>
          </p:cNvPr>
          <p:cNvSpPr/>
          <p:nvPr/>
        </p:nvSpPr>
        <p:spPr>
          <a:xfrm>
            <a:off x="3899620" y="3296992"/>
            <a:ext cx="221619" cy="276403"/>
          </a:xfrm>
          <a:custGeom>
            <a:avLst/>
            <a:gdLst>
              <a:gd name="connsiteX0" fmla="*/ 221619 w 221619"/>
              <a:gd name="connsiteY0" fmla="*/ 0 h 276403"/>
              <a:gd name="connsiteX1" fmla="*/ 105710 w 221619"/>
              <a:gd name="connsiteY1" fmla="*/ 128788 h 276403"/>
              <a:gd name="connsiteX2" fmla="*/ 41315 w 221619"/>
              <a:gd name="connsiteY2" fmla="*/ 218940 h 276403"/>
              <a:gd name="connsiteX3" fmla="*/ 2679 w 221619"/>
              <a:gd name="connsiteY3" fmla="*/ 270456 h 276403"/>
              <a:gd name="connsiteX4" fmla="*/ 54194 w 221619"/>
              <a:gd name="connsiteY4" fmla="*/ 257577 h 276403"/>
              <a:gd name="connsiteX5" fmla="*/ 144346 w 221619"/>
              <a:gd name="connsiteY5" fmla="*/ 193183 h 276403"/>
              <a:gd name="connsiteX6" fmla="*/ 170104 w 221619"/>
              <a:gd name="connsiteY6" fmla="*/ 154546 h 276403"/>
              <a:gd name="connsiteX7" fmla="*/ 208741 w 221619"/>
              <a:gd name="connsiteY7" fmla="*/ 141667 h 276403"/>
              <a:gd name="connsiteX8" fmla="*/ 41315 w 221619"/>
              <a:gd name="connsiteY8" fmla="*/ 167425 h 276403"/>
              <a:gd name="connsiteX9" fmla="*/ 2679 w 221619"/>
              <a:gd name="connsiteY9" fmla="*/ 128788 h 27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19" h="276403">
                <a:moveTo>
                  <a:pt x="221619" y="0"/>
                </a:moveTo>
                <a:cubicBezTo>
                  <a:pt x="75230" y="182986"/>
                  <a:pt x="273370" y="-59830"/>
                  <a:pt x="105710" y="128788"/>
                </a:cubicBezTo>
                <a:cubicBezTo>
                  <a:pt x="75106" y="163217"/>
                  <a:pt x="66490" y="183695"/>
                  <a:pt x="41315" y="218940"/>
                </a:cubicBezTo>
                <a:cubicBezTo>
                  <a:pt x="28839" y="236407"/>
                  <a:pt x="-4109" y="250093"/>
                  <a:pt x="2679" y="270456"/>
                </a:cubicBezTo>
                <a:cubicBezTo>
                  <a:pt x="8276" y="287248"/>
                  <a:pt x="37621" y="263792"/>
                  <a:pt x="54194" y="257577"/>
                </a:cubicBezTo>
                <a:cubicBezTo>
                  <a:pt x="98384" y="241005"/>
                  <a:pt x="114538" y="228953"/>
                  <a:pt x="144346" y="193183"/>
                </a:cubicBezTo>
                <a:cubicBezTo>
                  <a:pt x="154255" y="181292"/>
                  <a:pt x="158017" y="164215"/>
                  <a:pt x="170104" y="154546"/>
                </a:cubicBezTo>
                <a:cubicBezTo>
                  <a:pt x="180705" y="146065"/>
                  <a:pt x="222249" y="140316"/>
                  <a:pt x="208741" y="141667"/>
                </a:cubicBezTo>
                <a:cubicBezTo>
                  <a:pt x="152556" y="147286"/>
                  <a:pt x="97124" y="158839"/>
                  <a:pt x="41315" y="167425"/>
                </a:cubicBezTo>
                <a:cubicBezTo>
                  <a:pt x="-15181" y="205090"/>
                  <a:pt x="2679" y="208661"/>
                  <a:pt x="2679" y="12878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B6FA075-21B6-D1B4-6296-1BBE839E98F9}"/>
              </a:ext>
            </a:extLst>
          </p:cNvPr>
          <p:cNvSpPr/>
          <p:nvPr/>
        </p:nvSpPr>
        <p:spPr>
          <a:xfrm>
            <a:off x="2627290" y="6450658"/>
            <a:ext cx="313601" cy="339551"/>
          </a:xfrm>
          <a:custGeom>
            <a:avLst/>
            <a:gdLst>
              <a:gd name="connsiteX0" fmla="*/ 296214 w 313601"/>
              <a:gd name="connsiteY0" fmla="*/ 53173 h 339551"/>
              <a:gd name="connsiteX1" fmla="*/ 296214 w 313601"/>
              <a:gd name="connsiteY1" fmla="*/ 336508 h 339551"/>
              <a:gd name="connsiteX2" fmla="*/ 206062 w 313601"/>
              <a:gd name="connsiteY2" fmla="*/ 220598 h 339551"/>
              <a:gd name="connsiteX3" fmla="*/ 25758 w 313601"/>
              <a:gd name="connsiteY3" fmla="*/ 53173 h 339551"/>
              <a:gd name="connsiteX4" fmla="*/ 0 w 313601"/>
              <a:gd name="connsiteY4" fmla="*/ 14536 h 339551"/>
              <a:gd name="connsiteX5" fmla="*/ 231820 w 313601"/>
              <a:gd name="connsiteY5" fmla="*/ 1657 h 33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601" h="339551">
                <a:moveTo>
                  <a:pt x="296214" y="53173"/>
                </a:moveTo>
                <a:cubicBezTo>
                  <a:pt x="300780" y="94269"/>
                  <a:pt x="332944" y="318143"/>
                  <a:pt x="296214" y="336508"/>
                </a:cubicBezTo>
                <a:cubicBezTo>
                  <a:pt x="252434" y="358398"/>
                  <a:pt x="239609" y="256241"/>
                  <a:pt x="206062" y="220598"/>
                </a:cubicBezTo>
                <a:cubicBezTo>
                  <a:pt x="73639" y="79898"/>
                  <a:pt x="123079" y="164398"/>
                  <a:pt x="25758" y="53173"/>
                </a:cubicBezTo>
                <a:cubicBezTo>
                  <a:pt x="15565" y="41524"/>
                  <a:pt x="8586" y="27415"/>
                  <a:pt x="0" y="14536"/>
                </a:cubicBezTo>
                <a:cubicBezTo>
                  <a:pt x="128088" y="-6812"/>
                  <a:pt x="51160" y="1657"/>
                  <a:pt x="231820" y="165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2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49338-0C73-302E-E31F-EE182035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3" t="6364"/>
          <a:stretch/>
        </p:blipFill>
        <p:spPr>
          <a:xfrm>
            <a:off x="437882" y="65871"/>
            <a:ext cx="11754117" cy="679045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B9738C4-C54E-B248-BAD9-164043407389}"/>
              </a:ext>
            </a:extLst>
          </p:cNvPr>
          <p:cNvSpPr/>
          <p:nvPr/>
        </p:nvSpPr>
        <p:spPr>
          <a:xfrm>
            <a:off x="2248683" y="1545465"/>
            <a:ext cx="597548" cy="492803"/>
          </a:xfrm>
          <a:custGeom>
            <a:avLst/>
            <a:gdLst>
              <a:gd name="connsiteX0" fmla="*/ 597548 w 597548"/>
              <a:gd name="connsiteY0" fmla="*/ 0 h 492803"/>
              <a:gd name="connsiteX1" fmla="*/ 507396 w 597548"/>
              <a:gd name="connsiteY1" fmla="*/ 51515 h 492803"/>
              <a:gd name="connsiteX2" fmla="*/ 301334 w 597548"/>
              <a:gd name="connsiteY2" fmla="*/ 141667 h 492803"/>
              <a:gd name="connsiteX3" fmla="*/ 82393 w 597548"/>
              <a:gd name="connsiteY3" fmla="*/ 373487 h 492803"/>
              <a:gd name="connsiteX4" fmla="*/ 5120 w 597548"/>
              <a:gd name="connsiteY4" fmla="*/ 450760 h 492803"/>
              <a:gd name="connsiteX5" fmla="*/ 82393 w 597548"/>
              <a:gd name="connsiteY5" fmla="*/ 476518 h 492803"/>
              <a:gd name="connsiteX6" fmla="*/ 494517 w 597548"/>
              <a:gd name="connsiteY6" fmla="*/ 334850 h 492803"/>
              <a:gd name="connsiteX7" fmla="*/ 597548 w 597548"/>
              <a:gd name="connsiteY7" fmla="*/ 283335 h 492803"/>
              <a:gd name="connsiteX8" fmla="*/ 95272 w 597548"/>
              <a:gd name="connsiteY8" fmla="*/ 90152 h 492803"/>
              <a:gd name="connsiteX9" fmla="*/ 5120 w 597548"/>
              <a:gd name="connsiteY9" fmla="*/ 64394 h 492803"/>
              <a:gd name="connsiteX10" fmla="*/ 404365 w 597548"/>
              <a:gd name="connsiteY10" fmla="*/ 296214 h 492803"/>
              <a:gd name="connsiteX11" fmla="*/ 468759 w 597548"/>
              <a:gd name="connsiteY11" fmla="*/ 347729 h 492803"/>
              <a:gd name="connsiteX12" fmla="*/ 507396 w 597548"/>
              <a:gd name="connsiteY12" fmla="*/ 373487 h 49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7548" h="492803">
                <a:moveTo>
                  <a:pt x="597548" y="0"/>
                </a:moveTo>
                <a:cubicBezTo>
                  <a:pt x="567497" y="17172"/>
                  <a:pt x="538620" y="36582"/>
                  <a:pt x="507396" y="51515"/>
                </a:cubicBezTo>
                <a:cubicBezTo>
                  <a:pt x="439760" y="83863"/>
                  <a:pt x="365623" y="103094"/>
                  <a:pt x="301334" y="141667"/>
                </a:cubicBezTo>
                <a:cubicBezTo>
                  <a:pt x="202769" y="200806"/>
                  <a:pt x="155571" y="289855"/>
                  <a:pt x="82393" y="373487"/>
                </a:cubicBezTo>
                <a:cubicBezTo>
                  <a:pt x="58406" y="400901"/>
                  <a:pt x="30878" y="425002"/>
                  <a:pt x="5120" y="450760"/>
                </a:cubicBezTo>
                <a:cubicBezTo>
                  <a:pt x="23850" y="506951"/>
                  <a:pt x="6414" y="497240"/>
                  <a:pt x="82393" y="476518"/>
                </a:cubicBezTo>
                <a:cubicBezTo>
                  <a:pt x="251817" y="430312"/>
                  <a:pt x="336511" y="405953"/>
                  <a:pt x="494517" y="334850"/>
                </a:cubicBezTo>
                <a:cubicBezTo>
                  <a:pt x="668305" y="256645"/>
                  <a:pt x="482149" y="321801"/>
                  <a:pt x="597548" y="283335"/>
                </a:cubicBezTo>
                <a:cubicBezTo>
                  <a:pt x="435166" y="120956"/>
                  <a:pt x="565931" y="235833"/>
                  <a:pt x="95272" y="90152"/>
                </a:cubicBezTo>
                <a:cubicBezTo>
                  <a:pt x="65416" y="80911"/>
                  <a:pt x="-21907" y="48701"/>
                  <a:pt x="5120" y="64394"/>
                </a:cubicBezTo>
                <a:cubicBezTo>
                  <a:pt x="138202" y="141667"/>
                  <a:pt x="284198" y="200080"/>
                  <a:pt x="404365" y="296214"/>
                </a:cubicBezTo>
                <a:cubicBezTo>
                  <a:pt x="425830" y="313386"/>
                  <a:pt x="446768" y="331236"/>
                  <a:pt x="468759" y="347729"/>
                </a:cubicBezTo>
                <a:cubicBezTo>
                  <a:pt x="481142" y="357016"/>
                  <a:pt x="507396" y="373487"/>
                  <a:pt x="507396" y="37348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DCDAC2-93FD-10D8-003B-9913BC5CC138}"/>
              </a:ext>
            </a:extLst>
          </p:cNvPr>
          <p:cNvSpPr/>
          <p:nvPr/>
        </p:nvSpPr>
        <p:spPr>
          <a:xfrm>
            <a:off x="2405533" y="5718220"/>
            <a:ext cx="827064" cy="511517"/>
          </a:xfrm>
          <a:custGeom>
            <a:avLst/>
            <a:gdLst>
              <a:gd name="connsiteX0" fmla="*/ 827064 w 827064"/>
              <a:gd name="connsiteY0" fmla="*/ 0 h 511517"/>
              <a:gd name="connsiteX1" fmla="*/ 414940 w 827064"/>
              <a:gd name="connsiteY1" fmla="*/ 218941 h 511517"/>
              <a:gd name="connsiteX2" fmla="*/ 221757 w 827064"/>
              <a:gd name="connsiteY2" fmla="*/ 360608 h 511517"/>
              <a:gd name="connsiteX3" fmla="*/ 376304 w 827064"/>
              <a:gd name="connsiteY3" fmla="*/ 489397 h 511517"/>
              <a:gd name="connsiteX4" fmla="*/ 247515 w 827064"/>
              <a:gd name="connsiteY4" fmla="*/ 206062 h 511517"/>
              <a:gd name="connsiteX5" fmla="*/ 324788 w 827064"/>
              <a:gd name="connsiteY5" fmla="*/ 244698 h 511517"/>
              <a:gd name="connsiteX6" fmla="*/ 376304 w 827064"/>
              <a:gd name="connsiteY6" fmla="*/ 309093 h 511517"/>
              <a:gd name="connsiteX7" fmla="*/ 402061 w 827064"/>
              <a:gd name="connsiteY7" fmla="*/ 360608 h 51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064" h="511517">
                <a:moveTo>
                  <a:pt x="827064" y="0"/>
                </a:moveTo>
                <a:cubicBezTo>
                  <a:pt x="641516" y="86589"/>
                  <a:pt x="594612" y="101031"/>
                  <a:pt x="414940" y="218941"/>
                </a:cubicBezTo>
                <a:cubicBezTo>
                  <a:pt x="348179" y="262753"/>
                  <a:pt x="287560" y="315369"/>
                  <a:pt x="221757" y="360608"/>
                </a:cubicBezTo>
                <a:cubicBezTo>
                  <a:pt x="-81734" y="569258"/>
                  <a:pt x="-112770" y="506262"/>
                  <a:pt x="376304" y="489397"/>
                </a:cubicBezTo>
                <a:cubicBezTo>
                  <a:pt x="310775" y="325577"/>
                  <a:pt x="321163" y="325741"/>
                  <a:pt x="247515" y="206062"/>
                </a:cubicBezTo>
                <a:cubicBezTo>
                  <a:pt x="193691" y="118598"/>
                  <a:pt x="117523" y="37433"/>
                  <a:pt x="324788" y="244698"/>
                </a:cubicBezTo>
                <a:cubicBezTo>
                  <a:pt x="344225" y="264135"/>
                  <a:pt x="359132" y="287628"/>
                  <a:pt x="376304" y="309093"/>
                </a:cubicBezTo>
                <a:cubicBezTo>
                  <a:pt x="391102" y="353489"/>
                  <a:pt x="379583" y="338130"/>
                  <a:pt x="402061" y="36060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771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98536-5BA2-37DD-2F5B-987C23094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6" t="5048"/>
          <a:stretch/>
        </p:blipFill>
        <p:spPr>
          <a:xfrm>
            <a:off x="631064" y="347730"/>
            <a:ext cx="11560935" cy="650859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FFB6117-19E7-2611-04C0-5D30C9E8AD49}"/>
              </a:ext>
            </a:extLst>
          </p:cNvPr>
          <p:cNvSpPr/>
          <p:nvPr/>
        </p:nvSpPr>
        <p:spPr>
          <a:xfrm>
            <a:off x="3322749" y="1184856"/>
            <a:ext cx="669932" cy="180305"/>
          </a:xfrm>
          <a:custGeom>
            <a:avLst/>
            <a:gdLst>
              <a:gd name="connsiteX0" fmla="*/ 0 w 669932"/>
              <a:gd name="connsiteY0" fmla="*/ 0 h 180305"/>
              <a:gd name="connsiteX1" fmla="*/ 167426 w 669932"/>
              <a:gd name="connsiteY1" fmla="*/ 25758 h 180305"/>
              <a:gd name="connsiteX2" fmla="*/ 476519 w 669932"/>
              <a:gd name="connsiteY2" fmla="*/ 90152 h 180305"/>
              <a:gd name="connsiteX3" fmla="*/ 399245 w 669932"/>
              <a:gd name="connsiteY3" fmla="*/ 154547 h 180305"/>
              <a:gd name="connsiteX4" fmla="*/ 193183 w 669932"/>
              <a:gd name="connsiteY4" fmla="*/ 141668 h 180305"/>
              <a:gd name="connsiteX5" fmla="*/ 231820 w 669932"/>
              <a:gd name="connsiteY5" fmla="*/ 115910 h 180305"/>
              <a:gd name="connsiteX6" fmla="*/ 592428 w 669932"/>
              <a:gd name="connsiteY6" fmla="*/ 141668 h 180305"/>
              <a:gd name="connsiteX7" fmla="*/ 669702 w 669932"/>
              <a:gd name="connsiteY7" fmla="*/ 180305 h 18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9932" h="180305">
                <a:moveTo>
                  <a:pt x="0" y="0"/>
                </a:moveTo>
                <a:cubicBezTo>
                  <a:pt x="55809" y="8586"/>
                  <a:pt x="112132" y="14318"/>
                  <a:pt x="167426" y="25758"/>
                </a:cubicBezTo>
                <a:cubicBezTo>
                  <a:pt x="533178" y="101431"/>
                  <a:pt x="241584" y="60787"/>
                  <a:pt x="476519" y="90152"/>
                </a:cubicBezTo>
                <a:cubicBezTo>
                  <a:pt x="450761" y="111617"/>
                  <a:pt x="430640" y="142774"/>
                  <a:pt x="399245" y="154547"/>
                </a:cubicBezTo>
                <a:cubicBezTo>
                  <a:pt x="303929" y="190291"/>
                  <a:pt x="273319" y="168380"/>
                  <a:pt x="193183" y="141668"/>
                </a:cubicBezTo>
                <a:cubicBezTo>
                  <a:pt x="206062" y="133082"/>
                  <a:pt x="216341" y="115910"/>
                  <a:pt x="231820" y="115910"/>
                </a:cubicBezTo>
                <a:cubicBezTo>
                  <a:pt x="352329" y="115910"/>
                  <a:pt x="592428" y="141668"/>
                  <a:pt x="592428" y="141668"/>
                </a:cubicBezTo>
                <a:cubicBezTo>
                  <a:pt x="678171" y="155959"/>
                  <a:pt x="669702" y="128434"/>
                  <a:pt x="669702" y="18030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49ABEC2-5652-1F81-DEF2-C920D47AFCAB}"/>
              </a:ext>
            </a:extLst>
          </p:cNvPr>
          <p:cNvSpPr/>
          <p:nvPr/>
        </p:nvSpPr>
        <p:spPr>
          <a:xfrm>
            <a:off x="2846231" y="5138670"/>
            <a:ext cx="206062" cy="1068947"/>
          </a:xfrm>
          <a:custGeom>
            <a:avLst/>
            <a:gdLst>
              <a:gd name="connsiteX0" fmla="*/ 115910 w 206062"/>
              <a:gd name="connsiteY0" fmla="*/ 154547 h 1068947"/>
              <a:gd name="connsiteX1" fmla="*/ 77273 w 206062"/>
              <a:gd name="connsiteY1" fmla="*/ 528034 h 1068947"/>
              <a:gd name="connsiteX2" fmla="*/ 0 w 206062"/>
              <a:gd name="connsiteY2" fmla="*/ 1068947 h 1068947"/>
              <a:gd name="connsiteX3" fmla="*/ 12879 w 206062"/>
              <a:gd name="connsiteY3" fmla="*/ 682581 h 1068947"/>
              <a:gd name="connsiteX4" fmla="*/ 103031 w 206062"/>
              <a:gd name="connsiteY4" fmla="*/ 128789 h 1068947"/>
              <a:gd name="connsiteX5" fmla="*/ 115910 w 206062"/>
              <a:gd name="connsiteY5" fmla="*/ 0 h 1068947"/>
              <a:gd name="connsiteX6" fmla="*/ 141668 w 206062"/>
              <a:gd name="connsiteY6" fmla="*/ 373488 h 1068947"/>
              <a:gd name="connsiteX7" fmla="*/ 154546 w 206062"/>
              <a:gd name="connsiteY7" fmla="*/ 592429 h 1068947"/>
              <a:gd name="connsiteX8" fmla="*/ 180304 w 206062"/>
              <a:gd name="connsiteY8" fmla="*/ 746975 h 1068947"/>
              <a:gd name="connsiteX9" fmla="*/ 206062 w 206062"/>
              <a:gd name="connsiteY9" fmla="*/ 927279 h 106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062" h="1068947">
                <a:moveTo>
                  <a:pt x="115910" y="154547"/>
                </a:moveTo>
                <a:cubicBezTo>
                  <a:pt x="103031" y="279043"/>
                  <a:pt x="92019" y="403746"/>
                  <a:pt x="77273" y="528034"/>
                </a:cubicBezTo>
                <a:cubicBezTo>
                  <a:pt x="41190" y="832164"/>
                  <a:pt x="38141" y="840104"/>
                  <a:pt x="0" y="1068947"/>
                </a:cubicBezTo>
                <a:cubicBezTo>
                  <a:pt x="4293" y="940158"/>
                  <a:pt x="-1159" y="810674"/>
                  <a:pt x="12879" y="682581"/>
                </a:cubicBezTo>
                <a:cubicBezTo>
                  <a:pt x="33253" y="496667"/>
                  <a:pt x="84421" y="314888"/>
                  <a:pt x="103031" y="128789"/>
                </a:cubicBezTo>
                <a:lnTo>
                  <a:pt x="115910" y="0"/>
                </a:lnTo>
                <a:cubicBezTo>
                  <a:pt x="124496" y="124496"/>
                  <a:pt x="134340" y="248912"/>
                  <a:pt x="141668" y="373488"/>
                </a:cubicBezTo>
                <a:cubicBezTo>
                  <a:pt x="145961" y="446468"/>
                  <a:pt x="147024" y="519711"/>
                  <a:pt x="154546" y="592429"/>
                </a:cubicBezTo>
                <a:cubicBezTo>
                  <a:pt x="159920" y="644378"/>
                  <a:pt x="173248" y="695228"/>
                  <a:pt x="180304" y="746975"/>
                </a:cubicBezTo>
                <a:cubicBezTo>
                  <a:pt x="206656" y="940224"/>
                  <a:pt x="177914" y="814689"/>
                  <a:pt x="206062" y="92727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60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274FD-2F4C-DC69-2FE2-54F9E8195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749" t="5637" r="6794" b="-25"/>
          <a:stretch/>
        </p:blipFill>
        <p:spPr>
          <a:xfrm>
            <a:off x="-837128" y="167059"/>
            <a:ext cx="12608417" cy="669094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8B92A-80A2-8C54-0F5D-0106383E6D02}"/>
              </a:ext>
            </a:extLst>
          </p:cNvPr>
          <p:cNvSpPr/>
          <p:nvPr/>
        </p:nvSpPr>
        <p:spPr>
          <a:xfrm>
            <a:off x="3915177" y="1208093"/>
            <a:ext cx="339965" cy="92673"/>
          </a:xfrm>
          <a:custGeom>
            <a:avLst/>
            <a:gdLst>
              <a:gd name="connsiteX0" fmla="*/ 115910 w 339965"/>
              <a:gd name="connsiteY0" fmla="*/ 92673 h 92673"/>
              <a:gd name="connsiteX1" fmla="*/ 283336 w 339965"/>
              <a:gd name="connsiteY1" fmla="*/ 28279 h 92673"/>
              <a:gd name="connsiteX2" fmla="*/ 334851 w 339965"/>
              <a:gd name="connsiteY2" fmla="*/ 66915 h 92673"/>
              <a:gd name="connsiteX3" fmla="*/ 0 w 339965"/>
              <a:gd name="connsiteY3" fmla="*/ 41158 h 92673"/>
              <a:gd name="connsiteX4" fmla="*/ 51516 w 339965"/>
              <a:gd name="connsiteY4" fmla="*/ 28279 h 92673"/>
              <a:gd name="connsiteX5" fmla="*/ 115910 w 339965"/>
              <a:gd name="connsiteY5" fmla="*/ 2521 h 92673"/>
              <a:gd name="connsiteX6" fmla="*/ 244699 w 339965"/>
              <a:gd name="connsiteY6" fmla="*/ 2521 h 9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965" h="92673">
                <a:moveTo>
                  <a:pt x="115910" y="92673"/>
                </a:moveTo>
                <a:cubicBezTo>
                  <a:pt x="166745" y="62173"/>
                  <a:pt x="218127" y="22845"/>
                  <a:pt x="283336" y="28279"/>
                </a:cubicBezTo>
                <a:cubicBezTo>
                  <a:pt x="304726" y="30061"/>
                  <a:pt x="356293" y="65940"/>
                  <a:pt x="334851" y="66915"/>
                </a:cubicBezTo>
                <a:cubicBezTo>
                  <a:pt x="223020" y="71998"/>
                  <a:pt x="111617" y="49744"/>
                  <a:pt x="0" y="41158"/>
                </a:cubicBezTo>
                <a:cubicBezTo>
                  <a:pt x="17172" y="36865"/>
                  <a:pt x="34724" y="33876"/>
                  <a:pt x="51516" y="28279"/>
                </a:cubicBezTo>
                <a:cubicBezTo>
                  <a:pt x="73448" y="20968"/>
                  <a:pt x="92995" y="5576"/>
                  <a:pt x="115910" y="2521"/>
                </a:cubicBezTo>
                <a:cubicBezTo>
                  <a:pt x="158463" y="-3153"/>
                  <a:pt x="201769" y="2521"/>
                  <a:pt x="244699" y="252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11F93-2864-63A4-616D-601308F3107E}"/>
              </a:ext>
            </a:extLst>
          </p:cNvPr>
          <p:cNvSpPr/>
          <p:nvPr/>
        </p:nvSpPr>
        <p:spPr>
          <a:xfrm>
            <a:off x="3206839" y="4052004"/>
            <a:ext cx="187816" cy="841968"/>
          </a:xfrm>
          <a:custGeom>
            <a:avLst/>
            <a:gdLst>
              <a:gd name="connsiteX0" fmla="*/ 38637 w 187816"/>
              <a:gd name="connsiteY0" fmla="*/ 313934 h 841968"/>
              <a:gd name="connsiteX1" fmla="*/ 64395 w 187816"/>
              <a:gd name="connsiteY1" fmla="*/ 623027 h 841968"/>
              <a:gd name="connsiteX2" fmla="*/ 77274 w 187816"/>
              <a:gd name="connsiteY2" fmla="*/ 738937 h 841968"/>
              <a:gd name="connsiteX3" fmla="*/ 128789 w 187816"/>
              <a:gd name="connsiteY3" fmla="*/ 841968 h 841968"/>
              <a:gd name="connsiteX4" fmla="*/ 115910 w 187816"/>
              <a:gd name="connsiteY4" fmla="*/ 4841 h 841968"/>
              <a:gd name="connsiteX5" fmla="*/ 90153 w 187816"/>
              <a:gd name="connsiteY5" fmla="*/ 69235 h 841968"/>
              <a:gd name="connsiteX6" fmla="*/ 51516 w 187816"/>
              <a:gd name="connsiteY6" fmla="*/ 210903 h 841968"/>
              <a:gd name="connsiteX7" fmla="*/ 0 w 187816"/>
              <a:gd name="connsiteY7" fmla="*/ 584390 h 841968"/>
              <a:gd name="connsiteX8" fmla="*/ 38637 w 187816"/>
              <a:gd name="connsiteY8" fmla="*/ 674542 h 84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816" h="841968">
                <a:moveTo>
                  <a:pt x="38637" y="313934"/>
                </a:moveTo>
                <a:cubicBezTo>
                  <a:pt x="47223" y="416965"/>
                  <a:pt x="55035" y="520063"/>
                  <a:pt x="64395" y="623027"/>
                </a:cubicBezTo>
                <a:cubicBezTo>
                  <a:pt x="67915" y="661742"/>
                  <a:pt x="66305" y="701642"/>
                  <a:pt x="77274" y="738937"/>
                </a:cubicBezTo>
                <a:cubicBezTo>
                  <a:pt x="88108" y="775774"/>
                  <a:pt x="111617" y="807624"/>
                  <a:pt x="128789" y="841968"/>
                </a:cubicBezTo>
                <a:cubicBezTo>
                  <a:pt x="231995" y="532355"/>
                  <a:pt x="181636" y="714683"/>
                  <a:pt x="115910" y="4841"/>
                </a:cubicBezTo>
                <a:cubicBezTo>
                  <a:pt x="113779" y="-18179"/>
                  <a:pt x="97049" y="47169"/>
                  <a:pt x="90153" y="69235"/>
                </a:cubicBezTo>
                <a:cubicBezTo>
                  <a:pt x="75553" y="115954"/>
                  <a:pt x="59954" y="162688"/>
                  <a:pt x="51516" y="210903"/>
                </a:cubicBezTo>
                <a:cubicBezTo>
                  <a:pt x="29852" y="334696"/>
                  <a:pt x="0" y="584390"/>
                  <a:pt x="0" y="584390"/>
                </a:cubicBezTo>
                <a:cubicBezTo>
                  <a:pt x="15234" y="812895"/>
                  <a:pt x="-2774" y="840183"/>
                  <a:pt x="38637" y="67454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4CBC88-FEA0-B8C6-5108-ED8C8180332F}"/>
              </a:ext>
            </a:extLst>
          </p:cNvPr>
          <p:cNvSpPr/>
          <p:nvPr/>
        </p:nvSpPr>
        <p:spPr>
          <a:xfrm>
            <a:off x="3167844" y="5769735"/>
            <a:ext cx="116269" cy="425003"/>
          </a:xfrm>
          <a:custGeom>
            <a:avLst/>
            <a:gdLst>
              <a:gd name="connsiteX0" fmla="*/ 116269 w 116269"/>
              <a:gd name="connsiteY0" fmla="*/ 12879 h 425003"/>
              <a:gd name="connsiteX1" fmla="*/ 103390 w 116269"/>
              <a:gd name="connsiteY1" fmla="*/ 296214 h 425003"/>
              <a:gd name="connsiteX2" fmla="*/ 90511 w 116269"/>
              <a:gd name="connsiteY2" fmla="*/ 399245 h 425003"/>
              <a:gd name="connsiteX3" fmla="*/ 77632 w 116269"/>
              <a:gd name="connsiteY3" fmla="*/ 257578 h 425003"/>
              <a:gd name="connsiteX4" fmla="*/ 26117 w 116269"/>
              <a:gd name="connsiteY4" fmla="*/ 0 h 425003"/>
              <a:gd name="connsiteX5" fmla="*/ 359 w 116269"/>
              <a:gd name="connsiteY5" fmla="*/ 193183 h 425003"/>
              <a:gd name="connsiteX6" fmla="*/ 13238 w 116269"/>
              <a:gd name="connsiteY6" fmla="*/ 386366 h 425003"/>
              <a:gd name="connsiteX7" fmla="*/ 26117 w 116269"/>
              <a:gd name="connsiteY7" fmla="*/ 425003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69" h="425003">
                <a:moveTo>
                  <a:pt x="116269" y="12879"/>
                </a:moveTo>
                <a:cubicBezTo>
                  <a:pt x="111976" y="107324"/>
                  <a:pt x="109679" y="201881"/>
                  <a:pt x="103390" y="296214"/>
                </a:cubicBezTo>
                <a:cubicBezTo>
                  <a:pt x="101088" y="330748"/>
                  <a:pt x="109710" y="428043"/>
                  <a:pt x="90511" y="399245"/>
                </a:cubicBezTo>
                <a:cubicBezTo>
                  <a:pt x="64208" y="359792"/>
                  <a:pt x="85182" y="304390"/>
                  <a:pt x="77632" y="257578"/>
                </a:cubicBezTo>
                <a:cubicBezTo>
                  <a:pt x="63690" y="171136"/>
                  <a:pt x="43289" y="85859"/>
                  <a:pt x="26117" y="0"/>
                </a:cubicBezTo>
                <a:cubicBezTo>
                  <a:pt x="17531" y="64394"/>
                  <a:pt x="2523" y="128255"/>
                  <a:pt x="359" y="193183"/>
                </a:cubicBezTo>
                <a:cubicBezTo>
                  <a:pt x="-1791" y="257684"/>
                  <a:pt x="6111" y="322223"/>
                  <a:pt x="13238" y="386366"/>
                </a:cubicBezTo>
                <a:cubicBezTo>
                  <a:pt x="14737" y="399859"/>
                  <a:pt x="26117" y="425003"/>
                  <a:pt x="26117" y="42500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61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6D16-8705-FE98-9493-27684D38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SELLING OUR DATA - ACCESS  FEES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3F18E-207C-06BC-76F9-03FECE0B5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09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FC969F-B047-CF43-CD69-43C0D11DA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5" t="5048" r="12641"/>
          <a:stretch/>
        </p:blipFill>
        <p:spPr>
          <a:xfrm>
            <a:off x="1017430" y="17079"/>
            <a:ext cx="10122795" cy="683924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DA5C91E-7DEF-79A5-D65A-52A281044202}"/>
              </a:ext>
            </a:extLst>
          </p:cNvPr>
          <p:cNvSpPr/>
          <p:nvPr/>
        </p:nvSpPr>
        <p:spPr>
          <a:xfrm>
            <a:off x="3449794" y="5640946"/>
            <a:ext cx="568414" cy="455558"/>
          </a:xfrm>
          <a:custGeom>
            <a:avLst/>
            <a:gdLst>
              <a:gd name="connsiteX0" fmla="*/ 568414 w 568414"/>
              <a:gd name="connsiteY0" fmla="*/ 0 h 455558"/>
              <a:gd name="connsiteX1" fmla="*/ 504020 w 568414"/>
              <a:gd name="connsiteY1" fmla="*/ 51516 h 455558"/>
              <a:gd name="connsiteX2" fmla="*/ 452505 w 568414"/>
              <a:gd name="connsiteY2" fmla="*/ 77274 h 455558"/>
              <a:gd name="connsiteX3" fmla="*/ 375231 w 568414"/>
              <a:gd name="connsiteY3" fmla="*/ 154547 h 455558"/>
              <a:gd name="connsiteX4" fmla="*/ 323716 w 568414"/>
              <a:gd name="connsiteY4" fmla="*/ 193184 h 455558"/>
              <a:gd name="connsiteX5" fmla="*/ 465383 w 568414"/>
              <a:gd name="connsiteY5" fmla="*/ 334851 h 455558"/>
              <a:gd name="connsiteX6" fmla="*/ 413868 w 568414"/>
              <a:gd name="connsiteY6" fmla="*/ 347730 h 455558"/>
              <a:gd name="connsiteX7" fmla="*/ 207806 w 568414"/>
              <a:gd name="connsiteY7" fmla="*/ 412124 h 455558"/>
              <a:gd name="connsiteX8" fmla="*/ 272200 w 568414"/>
              <a:gd name="connsiteY8" fmla="*/ 450761 h 455558"/>
              <a:gd name="connsiteX9" fmla="*/ 27502 w 568414"/>
              <a:gd name="connsiteY9" fmla="*/ 399246 h 455558"/>
              <a:gd name="connsiteX10" fmla="*/ 1744 w 568414"/>
              <a:gd name="connsiteY10" fmla="*/ 360609 h 455558"/>
              <a:gd name="connsiteX11" fmla="*/ 169169 w 568414"/>
              <a:gd name="connsiteY11" fmla="*/ 270457 h 455558"/>
              <a:gd name="connsiteX12" fmla="*/ 207806 w 568414"/>
              <a:gd name="connsiteY12" fmla="*/ 257578 h 455558"/>
              <a:gd name="connsiteX13" fmla="*/ 323716 w 568414"/>
              <a:gd name="connsiteY13" fmla="*/ 231820 h 455558"/>
              <a:gd name="connsiteX14" fmla="*/ 53260 w 568414"/>
              <a:gd name="connsiteY14" fmla="*/ 244699 h 455558"/>
              <a:gd name="connsiteX15" fmla="*/ 272200 w 568414"/>
              <a:gd name="connsiteY15" fmla="*/ 218941 h 45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8414" h="455558">
                <a:moveTo>
                  <a:pt x="568414" y="0"/>
                </a:moveTo>
                <a:cubicBezTo>
                  <a:pt x="546949" y="17172"/>
                  <a:pt x="526892" y="36268"/>
                  <a:pt x="504020" y="51516"/>
                </a:cubicBezTo>
                <a:cubicBezTo>
                  <a:pt x="488046" y="62166"/>
                  <a:pt x="467497" y="65281"/>
                  <a:pt x="452505" y="77274"/>
                </a:cubicBezTo>
                <a:cubicBezTo>
                  <a:pt x="424060" y="100030"/>
                  <a:pt x="404372" y="132690"/>
                  <a:pt x="375231" y="154547"/>
                </a:cubicBezTo>
                <a:lnTo>
                  <a:pt x="323716" y="193184"/>
                </a:lnTo>
                <a:cubicBezTo>
                  <a:pt x="348407" y="390710"/>
                  <a:pt x="295347" y="221494"/>
                  <a:pt x="465383" y="334851"/>
                </a:cubicBezTo>
                <a:cubicBezTo>
                  <a:pt x="480110" y="344669"/>
                  <a:pt x="430822" y="342644"/>
                  <a:pt x="413868" y="347730"/>
                </a:cubicBezTo>
                <a:cubicBezTo>
                  <a:pt x="344940" y="368408"/>
                  <a:pt x="276493" y="390659"/>
                  <a:pt x="207806" y="412124"/>
                </a:cubicBezTo>
                <a:cubicBezTo>
                  <a:pt x="229271" y="425003"/>
                  <a:pt x="295442" y="441464"/>
                  <a:pt x="272200" y="450761"/>
                </a:cubicBezTo>
                <a:cubicBezTo>
                  <a:pt x="218330" y="472310"/>
                  <a:pt x="75367" y="415201"/>
                  <a:pt x="27502" y="399246"/>
                </a:cubicBezTo>
                <a:cubicBezTo>
                  <a:pt x="18916" y="386367"/>
                  <a:pt x="3453" y="375993"/>
                  <a:pt x="1744" y="360609"/>
                </a:cubicBezTo>
                <a:cubicBezTo>
                  <a:pt x="-12181" y="235287"/>
                  <a:pt x="58486" y="279681"/>
                  <a:pt x="169169" y="270457"/>
                </a:cubicBezTo>
                <a:cubicBezTo>
                  <a:pt x="182048" y="266164"/>
                  <a:pt x="194636" y="260871"/>
                  <a:pt x="207806" y="257578"/>
                </a:cubicBezTo>
                <a:cubicBezTo>
                  <a:pt x="246203" y="247979"/>
                  <a:pt x="363158" y="235107"/>
                  <a:pt x="323716" y="231820"/>
                </a:cubicBezTo>
                <a:cubicBezTo>
                  <a:pt x="233774" y="224325"/>
                  <a:pt x="143412" y="240406"/>
                  <a:pt x="53260" y="244699"/>
                </a:cubicBezTo>
                <a:cubicBezTo>
                  <a:pt x="154691" y="193982"/>
                  <a:pt x="85576" y="218941"/>
                  <a:pt x="272200" y="2189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A3395B-2F52-1C76-E603-F349CCC12C4F}"/>
              </a:ext>
            </a:extLst>
          </p:cNvPr>
          <p:cNvSpPr/>
          <p:nvPr/>
        </p:nvSpPr>
        <p:spPr>
          <a:xfrm>
            <a:off x="6284890" y="6014434"/>
            <a:ext cx="1473518" cy="64394"/>
          </a:xfrm>
          <a:custGeom>
            <a:avLst/>
            <a:gdLst>
              <a:gd name="connsiteX0" fmla="*/ 0 w 1473518"/>
              <a:gd name="connsiteY0" fmla="*/ 0 h 64394"/>
              <a:gd name="connsiteX1" fmla="*/ 309093 w 1473518"/>
              <a:gd name="connsiteY1" fmla="*/ 12879 h 64394"/>
              <a:gd name="connsiteX2" fmla="*/ 437882 w 1473518"/>
              <a:gd name="connsiteY2" fmla="*/ 25758 h 64394"/>
              <a:gd name="connsiteX3" fmla="*/ 759854 w 1473518"/>
              <a:gd name="connsiteY3" fmla="*/ 38636 h 64394"/>
              <a:gd name="connsiteX4" fmla="*/ 811369 w 1473518"/>
              <a:gd name="connsiteY4" fmla="*/ 64394 h 64394"/>
              <a:gd name="connsiteX5" fmla="*/ 1326524 w 1473518"/>
              <a:gd name="connsiteY5" fmla="*/ 51515 h 64394"/>
              <a:gd name="connsiteX6" fmla="*/ 1468192 w 1473518"/>
              <a:gd name="connsiteY6" fmla="*/ 38636 h 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518" h="64394">
                <a:moveTo>
                  <a:pt x="0" y="0"/>
                </a:moveTo>
                <a:lnTo>
                  <a:pt x="309093" y="12879"/>
                </a:lnTo>
                <a:cubicBezTo>
                  <a:pt x="352162" y="15413"/>
                  <a:pt x="394808" y="23297"/>
                  <a:pt x="437882" y="25758"/>
                </a:cubicBezTo>
                <a:cubicBezTo>
                  <a:pt x="545117" y="31886"/>
                  <a:pt x="652530" y="34343"/>
                  <a:pt x="759854" y="38636"/>
                </a:cubicBezTo>
                <a:cubicBezTo>
                  <a:pt x="777026" y="47222"/>
                  <a:pt x="792175" y="63958"/>
                  <a:pt x="811369" y="64394"/>
                </a:cubicBezTo>
                <a:lnTo>
                  <a:pt x="1326524" y="51515"/>
                </a:lnTo>
                <a:cubicBezTo>
                  <a:pt x="1686247" y="36207"/>
                  <a:pt x="1243443" y="38636"/>
                  <a:pt x="1468192" y="3863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F7E9F0-1EBB-3F58-037F-D4C454F2FB65}"/>
              </a:ext>
            </a:extLst>
          </p:cNvPr>
          <p:cNvSpPr/>
          <p:nvPr/>
        </p:nvSpPr>
        <p:spPr>
          <a:xfrm>
            <a:off x="3412901" y="6452315"/>
            <a:ext cx="418934" cy="399246"/>
          </a:xfrm>
          <a:custGeom>
            <a:avLst/>
            <a:gdLst>
              <a:gd name="connsiteX0" fmla="*/ 373488 w 418934"/>
              <a:gd name="connsiteY0" fmla="*/ 115910 h 399246"/>
              <a:gd name="connsiteX1" fmla="*/ 154547 w 418934"/>
              <a:gd name="connsiteY1" fmla="*/ 193184 h 399246"/>
              <a:gd name="connsiteX2" fmla="*/ 231820 w 418934"/>
              <a:gd name="connsiteY2" fmla="*/ 296215 h 399246"/>
              <a:gd name="connsiteX3" fmla="*/ 334851 w 418934"/>
              <a:gd name="connsiteY3" fmla="*/ 373488 h 399246"/>
              <a:gd name="connsiteX4" fmla="*/ 373488 w 418934"/>
              <a:gd name="connsiteY4" fmla="*/ 399246 h 399246"/>
              <a:gd name="connsiteX5" fmla="*/ 296214 w 418934"/>
              <a:gd name="connsiteY5" fmla="*/ 283336 h 399246"/>
              <a:gd name="connsiteX6" fmla="*/ 154547 w 418934"/>
              <a:gd name="connsiteY6" fmla="*/ 115910 h 399246"/>
              <a:gd name="connsiteX7" fmla="*/ 0 w 418934"/>
              <a:gd name="connsiteY7" fmla="*/ 0 h 399246"/>
              <a:gd name="connsiteX8" fmla="*/ 103031 w 418934"/>
              <a:gd name="connsiteY8" fmla="*/ 141668 h 399246"/>
              <a:gd name="connsiteX9" fmla="*/ 180305 w 418934"/>
              <a:gd name="connsiteY9" fmla="*/ 231820 h 399246"/>
              <a:gd name="connsiteX10" fmla="*/ 231820 w 418934"/>
              <a:gd name="connsiteY10" fmla="*/ 257578 h 399246"/>
              <a:gd name="connsiteX11" fmla="*/ 347730 w 418934"/>
              <a:gd name="connsiteY11" fmla="*/ 296215 h 399246"/>
              <a:gd name="connsiteX12" fmla="*/ 321972 w 418934"/>
              <a:gd name="connsiteY12" fmla="*/ 193184 h 399246"/>
              <a:gd name="connsiteX13" fmla="*/ 51516 w 418934"/>
              <a:gd name="connsiteY13" fmla="*/ 25758 h 399246"/>
              <a:gd name="connsiteX14" fmla="*/ 38637 w 418934"/>
              <a:gd name="connsiteY14" fmla="*/ 154547 h 399246"/>
              <a:gd name="connsiteX15" fmla="*/ 128789 w 418934"/>
              <a:gd name="connsiteY15" fmla="*/ 231820 h 399246"/>
              <a:gd name="connsiteX16" fmla="*/ 193184 w 418934"/>
              <a:gd name="connsiteY16" fmla="*/ 283336 h 399246"/>
              <a:gd name="connsiteX17" fmla="*/ 193184 w 418934"/>
              <a:gd name="connsiteY17" fmla="*/ 257578 h 39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8934" h="399246">
                <a:moveTo>
                  <a:pt x="373488" y="115910"/>
                </a:moveTo>
                <a:cubicBezTo>
                  <a:pt x="315361" y="127535"/>
                  <a:pt x="173800" y="151470"/>
                  <a:pt x="154547" y="193184"/>
                </a:cubicBezTo>
                <a:cubicBezTo>
                  <a:pt x="136557" y="232162"/>
                  <a:pt x="204635" y="262989"/>
                  <a:pt x="231820" y="296215"/>
                </a:cubicBezTo>
                <a:cubicBezTo>
                  <a:pt x="269629" y="342426"/>
                  <a:pt x="280304" y="339396"/>
                  <a:pt x="334851" y="373488"/>
                </a:cubicBezTo>
                <a:cubicBezTo>
                  <a:pt x="347977" y="381692"/>
                  <a:pt x="360609" y="390660"/>
                  <a:pt x="373488" y="399246"/>
                </a:cubicBezTo>
                <a:cubicBezTo>
                  <a:pt x="465021" y="368734"/>
                  <a:pt x="407589" y="400280"/>
                  <a:pt x="296214" y="283336"/>
                </a:cubicBezTo>
                <a:cubicBezTo>
                  <a:pt x="245796" y="230397"/>
                  <a:pt x="206241" y="167604"/>
                  <a:pt x="154547" y="115910"/>
                </a:cubicBezTo>
                <a:cubicBezTo>
                  <a:pt x="111839" y="73202"/>
                  <a:pt x="52351" y="34901"/>
                  <a:pt x="0" y="0"/>
                </a:cubicBezTo>
                <a:cubicBezTo>
                  <a:pt x="63092" y="105154"/>
                  <a:pt x="12962" y="29081"/>
                  <a:pt x="103031" y="141668"/>
                </a:cubicBezTo>
                <a:cubicBezTo>
                  <a:pt x="126483" y="170984"/>
                  <a:pt x="148647" y="209207"/>
                  <a:pt x="180305" y="231820"/>
                </a:cubicBezTo>
                <a:cubicBezTo>
                  <a:pt x="195928" y="242979"/>
                  <a:pt x="213901" y="250686"/>
                  <a:pt x="231820" y="257578"/>
                </a:cubicBezTo>
                <a:cubicBezTo>
                  <a:pt x="269832" y="272198"/>
                  <a:pt x="347730" y="296215"/>
                  <a:pt x="347730" y="296215"/>
                </a:cubicBezTo>
                <a:cubicBezTo>
                  <a:pt x="339144" y="261871"/>
                  <a:pt x="340185" y="223540"/>
                  <a:pt x="321972" y="193184"/>
                </a:cubicBezTo>
                <a:cubicBezTo>
                  <a:pt x="263718" y="96094"/>
                  <a:pt x="151665" y="59141"/>
                  <a:pt x="51516" y="25758"/>
                </a:cubicBezTo>
                <a:cubicBezTo>
                  <a:pt x="39479" y="61867"/>
                  <a:pt x="6578" y="114474"/>
                  <a:pt x="38637" y="154547"/>
                </a:cubicBezTo>
                <a:cubicBezTo>
                  <a:pt x="63362" y="185453"/>
                  <a:pt x="100802" y="203833"/>
                  <a:pt x="128789" y="231820"/>
                </a:cubicBezTo>
                <a:cubicBezTo>
                  <a:pt x="144163" y="247194"/>
                  <a:pt x="155575" y="295872"/>
                  <a:pt x="193184" y="283336"/>
                </a:cubicBezTo>
                <a:cubicBezTo>
                  <a:pt x="201329" y="280621"/>
                  <a:pt x="193184" y="266164"/>
                  <a:pt x="193184" y="25757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19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FDC9C-1FF2-BD7F-6823-333621605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URGENT REPORT</a:t>
            </a:r>
            <a:br>
              <a:rPr lang="en-CA" b="1" dirty="0"/>
            </a:br>
            <a:r>
              <a:rPr lang="en-CA" b="1" dirty="0"/>
              <a:t>DATA MINING ALL BC RESIDENTS FROM “PRE-CONCEPTION”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78C30E6-212A-12ED-F7F6-1415CA1068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sz="4400" dirty="0"/>
              <a:t>KICK BIG BROTHER OUT OF SCHOOL</a:t>
            </a:r>
          </a:p>
          <a:p>
            <a:r>
              <a:rPr lang="en-CA" sz="3500" dirty="0"/>
              <a:t>February 2024</a:t>
            </a:r>
            <a:br>
              <a:rPr lang="en-CA" sz="3500" dirty="0"/>
            </a:br>
            <a:r>
              <a:rPr lang="en-CA" sz="3500" dirty="0"/>
              <a:t>Helen Ward</a:t>
            </a:r>
          </a:p>
          <a:p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23586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D59E5-CFFD-0447-CA7E-59779DBA5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89" t="29360" r="42615" b="-1690"/>
          <a:stretch/>
        </p:blipFill>
        <p:spPr>
          <a:xfrm>
            <a:off x="1416677" y="167424"/>
            <a:ext cx="7611414" cy="691564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3A425E-FAAC-4C46-9CB6-0319855A142F}"/>
              </a:ext>
            </a:extLst>
          </p:cNvPr>
          <p:cNvSpPr/>
          <p:nvPr/>
        </p:nvSpPr>
        <p:spPr>
          <a:xfrm>
            <a:off x="2173249" y="2678806"/>
            <a:ext cx="265464" cy="978794"/>
          </a:xfrm>
          <a:custGeom>
            <a:avLst/>
            <a:gdLst>
              <a:gd name="connsiteX0" fmla="*/ 54796 w 265464"/>
              <a:gd name="connsiteY0" fmla="*/ 77273 h 978794"/>
              <a:gd name="connsiteX1" fmla="*/ 260858 w 265464"/>
              <a:gd name="connsiteY1" fmla="*/ 64394 h 978794"/>
              <a:gd name="connsiteX2" fmla="*/ 196464 w 265464"/>
              <a:gd name="connsiteY2" fmla="*/ 38636 h 978794"/>
              <a:gd name="connsiteX3" fmla="*/ 67675 w 265464"/>
              <a:gd name="connsiteY3" fmla="*/ 0 h 978794"/>
              <a:gd name="connsiteX4" fmla="*/ 67675 w 265464"/>
              <a:gd name="connsiteY4" fmla="*/ 51515 h 978794"/>
              <a:gd name="connsiteX5" fmla="*/ 41917 w 265464"/>
              <a:gd name="connsiteY5" fmla="*/ 566670 h 978794"/>
              <a:gd name="connsiteX6" fmla="*/ 29038 w 265464"/>
              <a:gd name="connsiteY6" fmla="*/ 605307 h 978794"/>
              <a:gd name="connsiteX7" fmla="*/ 3281 w 265464"/>
              <a:gd name="connsiteY7" fmla="*/ 656822 h 978794"/>
              <a:gd name="connsiteX8" fmla="*/ 3281 w 265464"/>
              <a:gd name="connsiteY8" fmla="*/ 978794 h 97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64" h="978794">
                <a:moveTo>
                  <a:pt x="54796" y="77273"/>
                </a:moveTo>
                <a:cubicBezTo>
                  <a:pt x="123483" y="72980"/>
                  <a:pt x="194462" y="82502"/>
                  <a:pt x="260858" y="64394"/>
                </a:cubicBezTo>
                <a:cubicBezTo>
                  <a:pt x="283162" y="58311"/>
                  <a:pt x="218396" y="45947"/>
                  <a:pt x="196464" y="38636"/>
                </a:cubicBezTo>
                <a:cubicBezTo>
                  <a:pt x="153944" y="24463"/>
                  <a:pt x="110605" y="12879"/>
                  <a:pt x="67675" y="0"/>
                </a:cubicBezTo>
                <a:cubicBezTo>
                  <a:pt x="-23088" y="30254"/>
                  <a:pt x="66191" y="-12304"/>
                  <a:pt x="67675" y="51515"/>
                </a:cubicBezTo>
                <a:cubicBezTo>
                  <a:pt x="71672" y="223401"/>
                  <a:pt x="96287" y="403560"/>
                  <a:pt x="41917" y="566670"/>
                </a:cubicBezTo>
                <a:cubicBezTo>
                  <a:pt x="37624" y="579549"/>
                  <a:pt x="34386" y="592829"/>
                  <a:pt x="29038" y="605307"/>
                </a:cubicBezTo>
                <a:cubicBezTo>
                  <a:pt x="21475" y="622953"/>
                  <a:pt x="4602" y="637669"/>
                  <a:pt x="3281" y="656822"/>
                </a:cubicBezTo>
                <a:cubicBezTo>
                  <a:pt x="-4103" y="763892"/>
                  <a:pt x="3281" y="871470"/>
                  <a:pt x="3281" y="97879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D06F8F6-F9B3-9D63-F440-6A063992C1DC}"/>
              </a:ext>
            </a:extLst>
          </p:cNvPr>
          <p:cNvSpPr/>
          <p:nvPr/>
        </p:nvSpPr>
        <p:spPr>
          <a:xfrm>
            <a:off x="2201652" y="5074276"/>
            <a:ext cx="39272" cy="644508"/>
          </a:xfrm>
          <a:custGeom>
            <a:avLst/>
            <a:gdLst>
              <a:gd name="connsiteX0" fmla="*/ 39272 w 39272"/>
              <a:gd name="connsiteY0" fmla="*/ 0 h 644508"/>
              <a:gd name="connsiteX1" fmla="*/ 26393 w 39272"/>
              <a:gd name="connsiteY1" fmla="*/ 296214 h 644508"/>
              <a:gd name="connsiteX2" fmla="*/ 635 w 39272"/>
              <a:gd name="connsiteY2" fmla="*/ 412124 h 644508"/>
              <a:gd name="connsiteX3" fmla="*/ 635 w 39272"/>
              <a:gd name="connsiteY3" fmla="*/ 296214 h 64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72" h="644508">
                <a:moveTo>
                  <a:pt x="39272" y="0"/>
                </a:moveTo>
                <a:cubicBezTo>
                  <a:pt x="34979" y="98738"/>
                  <a:pt x="30343" y="197462"/>
                  <a:pt x="26393" y="296214"/>
                </a:cubicBezTo>
                <a:cubicBezTo>
                  <a:pt x="15054" y="579694"/>
                  <a:pt x="17009" y="854229"/>
                  <a:pt x="635" y="412124"/>
                </a:cubicBezTo>
                <a:cubicBezTo>
                  <a:pt x="-795" y="373514"/>
                  <a:pt x="635" y="334851"/>
                  <a:pt x="635" y="29621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105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749CE-9EB2-8BF6-6037-D4671CADF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7" t="6388" r="8838" b="10028"/>
          <a:stretch/>
        </p:blipFill>
        <p:spPr>
          <a:xfrm>
            <a:off x="961623" y="439556"/>
            <a:ext cx="10152845" cy="572942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6FAA58F-D329-DADF-9D18-5AC99997A125}"/>
              </a:ext>
            </a:extLst>
          </p:cNvPr>
          <p:cNvSpPr/>
          <p:nvPr/>
        </p:nvSpPr>
        <p:spPr>
          <a:xfrm>
            <a:off x="7675423" y="1249251"/>
            <a:ext cx="3156148" cy="1159098"/>
          </a:xfrm>
          <a:custGeom>
            <a:avLst/>
            <a:gdLst>
              <a:gd name="connsiteX0" fmla="*/ 1468577 w 3156148"/>
              <a:gd name="connsiteY0" fmla="*/ 0 h 1159098"/>
              <a:gd name="connsiteX1" fmla="*/ 412509 w 3156148"/>
              <a:gd name="connsiteY1" fmla="*/ 103031 h 1159098"/>
              <a:gd name="connsiteX2" fmla="*/ 373873 w 3156148"/>
              <a:gd name="connsiteY2" fmla="*/ 128788 h 1159098"/>
              <a:gd name="connsiteX3" fmla="*/ 193569 w 3156148"/>
              <a:gd name="connsiteY3" fmla="*/ 386366 h 1159098"/>
              <a:gd name="connsiteX4" fmla="*/ 116295 w 3156148"/>
              <a:gd name="connsiteY4" fmla="*/ 489397 h 1159098"/>
              <a:gd name="connsiteX5" fmla="*/ 13264 w 3156148"/>
              <a:gd name="connsiteY5" fmla="*/ 631064 h 1159098"/>
              <a:gd name="connsiteX6" fmla="*/ 385 w 3156148"/>
              <a:gd name="connsiteY6" fmla="*/ 695459 h 1159098"/>
              <a:gd name="connsiteX7" fmla="*/ 64780 w 3156148"/>
              <a:gd name="connsiteY7" fmla="*/ 1004552 h 1159098"/>
              <a:gd name="connsiteX8" fmla="*/ 193569 w 3156148"/>
              <a:gd name="connsiteY8" fmla="*/ 1107583 h 1159098"/>
              <a:gd name="connsiteX9" fmla="*/ 322357 w 3156148"/>
              <a:gd name="connsiteY9" fmla="*/ 1159098 h 1159098"/>
              <a:gd name="connsiteX10" fmla="*/ 1687518 w 3156148"/>
              <a:gd name="connsiteY10" fmla="*/ 1146219 h 1159098"/>
              <a:gd name="connsiteX11" fmla="*/ 1854943 w 3156148"/>
              <a:gd name="connsiteY11" fmla="*/ 1133341 h 1159098"/>
              <a:gd name="connsiteX12" fmla="*/ 2331462 w 3156148"/>
              <a:gd name="connsiteY12" fmla="*/ 1107583 h 1159098"/>
              <a:gd name="connsiteX13" fmla="*/ 2524645 w 3156148"/>
              <a:gd name="connsiteY13" fmla="*/ 1081825 h 1159098"/>
              <a:gd name="connsiteX14" fmla="*/ 2666312 w 3156148"/>
              <a:gd name="connsiteY14" fmla="*/ 1068946 h 1159098"/>
              <a:gd name="connsiteX15" fmla="*/ 3117073 w 3156148"/>
              <a:gd name="connsiteY15" fmla="*/ 927279 h 1159098"/>
              <a:gd name="connsiteX16" fmla="*/ 3155709 w 3156148"/>
              <a:gd name="connsiteY16" fmla="*/ 837126 h 1159098"/>
              <a:gd name="connsiteX17" fmla="*/ 2949647 w 3156148"/>
              <a:gd name="connsiteY17" fmla="*/ 592428 h 1159098"/>
              <a:gd name="connsiteX18" fmla="*/ 2692070 w 3156148"/>
              <a:gd name="connsiteY18" fmla="*/ 489397 h 1159098"/>
              <a:gd name="connsiteX19" fmla="*/ 2537523 w 3156148"/>
              <a:gd name="connsiteY19" fmla="*/ 399245 h 115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56148" h="1159098">
                <a:moveTo>
                  <a:pt x="1468577" y="0"/>
                </a:moveTo>
                <a:cubicBezTo>
                  <a:pt x="496586" y="67499"/>
                  <a:pt x="838068" y="-24638"/>
                  <a:pt x="412509" y="103031"/>
                </a:cubicBezTo>
                <a:cubicBezTo>
                  <a:pt x="399630" y="111617"/>
                  <a:pt x="384818" y="117843"/>
                  <a:pt x="373873" y="128788"/>
                </a:cubicBezTo>
                <a:cubicBezTo>
                  <a:pt x="298956" y="203705"/>
                  <a:pt x="252562" y="299844"/>
                  <a:pt x="193569" y="386366"/>
                </a:cubicBezTo>
                <a:cubicBezTo>
                  <a:pt x="169385" y="421836"/>
                  <a:pt x="140616" y="454021"/>
                  <a:pt x="116295" y="489397"/>
                </a:cubicBezTo>
                <a:cubicBezTo>
                  <a:pt x="18552" y="631568"/>
                  <a:pt x="91195" y="553135"/>
                  <a:pt x="13264" y="631064"/>
                </a:cubicBezTo>
                <a:cubicBezTo>
                  <a:pt x="8971" y="652529"/>
                  <a:pt x="385" y="673569"/>
                  <a:pt x="385" y="695459"/>
                </a:cubicBezTo>
                <a:cubicBezTo>
                  <a:pt x="385" y="835839"/>
                  <a:pt x="-8992" y="897993"/>
                  <a:pt x="64780" y="1004552"/>
                </a:cubicBezTo>
                <a:cubicBezTo>
                  <a:pt x="94606" y="1047634"/>
                  <a:pt x="146247" y="1085499"/>
                  <a:pt x="193569" y="1107583"/>
                </a:cubicBezTo>
                <a:cubicBezTo>
                  <a:pt x="235468" y="1127136"/>
                  <a:pt x="322357" y="1159098"/>
                  <a:pt x="322357" y="1159098"/>
                </a:cubicBezTo>
                <a:lnTo>
                  <a:pt x="1687518" y="1146219"/>
                </a:lnTo>
                <a:cubicBezTo>
                  <a:pt x="1743483" y="1145278"/>
                  <a:pt x="1799070" y="1136693"/>
                  <a:pt x="1854943" y="1133341"/>
                </a:cubicBezTo>
                <a:lnTo>
                  <a:pt x="2331462" y="1107583"/>
                </a:lnTo>
                <a:lnTo>
                  <a:pt x="2524645" y="1081825"/>
                </a:lnTo>
                <a:cubicBezTo>
                  <a:pt x="2571750" y="1076390"/>
                  <a:pt x="2619912" y="1078714"/>
                  <a:pt x="2666312" y="1068946"/>
                </a:cubicBezTo>
                <a:cubicBezTo>
                  <a:pt x="2986413" y="1001556"/>
                  <a:pt x="2927720" y="1021955"/>
                  <a:pt x="3117073" y="927279"/>
                </a:cubicBezTo>
                <a:cubicBezTo>
                  <a:pt x="3129952" y="897228"/>
                  <a:pt x="3153534" y="869748"/>
                  <a:pt x="3155709" y="837126"/>
                </a:cubicBezTo>
                <a:cubicBezTo>
                  <a:pt x="3164366" y="707277"/>
                  <a:pt x="3043460" y="653767"/>
                  <a:pt x="2949647" y="592428"/>
                </a:cubicBezTo>
                <a:cubicBezTo>
                  <a:pt x="2834374" y="517058"/>
                  <a:pt x="2807377" y="518224"/>
                  <a:pt x="2692070" y="489397"/>
                </a:cubicBezTo>
                <a:cubicBezTo>
                  <a:pt x="2555050" y="407185"/>
                  <a:pt x="2608060" y="434513"/>
                  <a:pt x="2537523" y="3992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402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C46818-A8DC-DEA8-6083-A95E64915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6" t="5800" r="13592"/>
          <a:stretch/>
        </p:blipFill>
        <p:spPr>
          <a:xfrm>
            <a:off x="927278" y="399245"/>
            <a:ext cx="9607639" cy="645708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313BA5-D294-9616-7594-83426C98DEF3}"/>
              </a:ext>
            </a:extLst>
          </p:cNvPr>
          <p:cNvSpPr/>
          <p:nvPr/>
        </p:nvSpPr>
        <p:spPr>
          <a:xfrm>
            <a:off x="1281508" y="1065843"/>
            <a:ext cx="2946108" cy="1083591"/>
          </a:xfrm>
          <a:custGeom>
            <a:avLst/>
            <a:gdLst>
              <a:gd name="connsiteX0" fmla="*/ 1497318 w 2946108"/>
              <a:gd name="connsiteY0" fmla="*/ 50438 h 1083591"/>
              <a:gd name="connsiteX1" fmla="*/ 1414191 w 2946108"/>
              <a:gd name="connsiteY1" fmla="*/ 26687 h 1083591"/>
              <a:gd name="connsiteX2" fmla="*/ 535417 w 2946108"/>
              <a:gd name="connsiteY2" fmla="*/ 26687 h 1083591"/>
              <a:gd name="connsiteX3" fmla="*/ 369162 w 2946108"/>
              <a:gd name="connsiteY3" fmla="*/ 62313 h 1083591"/>
              <a:gd name="connsiteX4" fmla="*/ 250409 w 2946108"/>
              <a:gd name="connsiteY4" fmla="*/ 133565 h 1083591"/>
              <a:gd name="connsiteX5" fmla="*/ 48528 w 2946108"/>
              <a:gd name="connsiteY5" fmla="*/ 430448 h 1083591"/>
              <a:gd name="connsiteX6" fmla="*/ 1027 w 2946108"/>
              <a:gd name="connsiteY6" fmla="*/ 727331 h 1083591"/>
              <a:gd name="connsiteX7" fmla="*/ 12902 w 2946108"/>
              <a:gd name="connsiteY7" fmla="*/ 822334 h 1083591"/>
              <a:gd name="connsiteX8" fmla="*/ 131656 w 2946108"/>
              <a:gd name="connsiteY8" fmla="*/ 917336 h 1083591"/>
              <a:gd name="connsiteX9" fmla="*/ 357287 w 2946108"/>
              <a:gd name="connsiteY9" fmla="*/ 1012339 h 1083591"/>
              <a:gd name="connsiteX10" fmla="*/ 903552 w 2946108"/>
              <a:gd name="connsiteY10" fmla="*/ 1083591 h 1083591"/>
              <a:gd name="connsiteX11" fmla="*/ 1746700 w 2946108"/>
              <a:gd name="connsiteY11" fmla="*/ 1036089 h 1083591"/>
              <a:gd name="connsiteX12" fmla="*/ 1924830 w 2946108"/>
              <a:gd name="connsiteY12" fmla="*/ 1012339 h 1083591"/>
              <a:gd name="connsiteX13" fmla="*/ 2102960 w 2946108"/>
              <a:gd name="connsiteY13" fmla="*/ 976713 h 1083591"/>
              <a:gd name="connsiteX14" fmla="*/ 2482970 w 2946108"/>
              <a:gd name="connsiteY14" fmla="*/ 846084 h 1083591"/>
              <a:gd name="connsiteX15" fmla="*/ 2756102 w 2946108"/>
              <a:gd name="connsiteY15" fmla="*/ 656079 h 1083591"/>
              <a:gd name="connsiteX16" fmla="*/ 2803604 w 2946108"/>
              <a:gd name="connsiteY16" fmla="*/ 596702 h 1083591"/>
              <a:gd name="connsiteX17" fmla="*/ 2851105 w 2946108"/>
              <a:gd name="connsiteY17" fmla="*/ 549201 h 1083591"/>
              <a:gd name="connsiteX18" fmla="*/ 2946108 w 2946108"/>
              <a:gd name="connsiteY18" fmla="*/ 216692 h 1083591"/>
              <a:gd name="connsiteX19" fmla="*/ 2922357 w 2946108"/>
              <a:gd name="connsiteY19" fmla="*/ 133565 h 1083591"/>
              <a:gd name="connsiteX20" fmla="*/ 2886731 w 2946108"/>
              <a:gd name="connsiteY20" fmla="*/ 121689 h 1083591"/>
              <a:gd name="connsiteX21" fmla="*/ 2672975 w 2946108"/>
              <a:gd name="connsiteY21" fmla="*/ 109814 h 108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46108" h="1083591">
                <a:moveTo>
                  <a:pt x="1497318" y="50438"/>
                </a:moveTo>
                <a:cubicBezTo>
                  <a:pt x="1469609" y="42521"/>
                  <a:pt x="1442647" y="31240"/>
                  <a:pt x="1414191" y="26687"/>
                </a:cubicBezTo>
                <a:cubicBezTo>
                  <a:pt x="1088443" y="-25433"/>
                  <a:pt x="936482" y="12363"/>
                  <a:pt x="535417" y="26687"/>
                </a:cubicBezTo>
                <a:cubicBezTo>
                  <a:pt x="479999" y="38562"/>
                  <a:pt x="422230" y="42413"/>
                  <a:pt x="369162" y="62313"/>
                </a:cubicBezTo>
                <a:cubicBezTo>
                  <a:pt x="325938" y="78522"/>
                  <a:pt x="284912" y="102896"/>
                  <a:pt x="250409" y="133565"/>
                </a:cubicBezTo>
                <a:cubicBezTo>
                  <a:pt x="176340" y="199404"/>
                  <a:pt x="93805" y="354986"/>
                  <a:pt x="48528" y="430448"/>
                </a:cubicBezTo>
                <a:cubicBezTo>
                  <a:pt x="15212" y="563710"/>
                  <a:pt x="1027" y="586654"/>
                  <a:pt x="1027" y="727331"/>
                </a:cubicBezTo>
                <a:cubicBezTo>
                  <a:pt x="1027" y="759245"/>
                  <a:pt x="-5178" y="796035"/>
                  <a:pt x="12902" y="822334"/>
                </a:cubicBezTo>
                <a:cubicBezTo>
                  <a:pt x="41621" y="864107"/>
                  <a:pt x="87270" y="892847"/>
                  <a:pt x="131656" y="917336"/>
                </a:cubicBezTo>
                <a:cubicBezTo>
                  <a:pt x="203108" y="956758"/>
                  <a:pt x="278900" y="989648"/>
                  <a:pt x="357287" y="1012339"/>
                </a:cubicBezTo>
                <a:cubicBezTo>
                  <a:pt x="444330" y="1037536"/>
                  <a:pt x="852985" y="1077972"/>
                  <a:pt x="903552" y="1083591"/>
                </a:cubicBezTo>
                <a:cubicBezTo>
                  <a:pt x="1184697" y="1075322"/>
                  <a:pt x="1467295" y="1073342"/>
                  <a:pt x="1746700" y="1036089"/>
                </a:cubicBezTo>
                <a:cubicBezTo>
                  <a:pt x="1806077" y="1028172"/>
                  <a:pt x="1865743" y="1022187"/>
                  <a:pt x="1924830" y="1012339"/>
                </a:cubicBezTo>
                <a:cubicBezTo>
                  <a:pt x="1984559" y="1002384"/>
                  <a:pt x="2043991" y="990472"/>
                  <a:pt x="2102960" y="976713"/>
                </a:cubicBezTo>
                <a:cubicBezTo>
                  <a:pt x="2241506" y="944386"/>
                  <a:pt x="2354419" y="912433"/>
                  <a:pt x="2482970" y="846084"/>
                </a:cubicBezTo>
                <a:cubicBezTo>
                  <a:pt x="2540784" y="816244"/>
                  <a:pt x="2697517" y="710157"/>
                  <a:pt x="2756102" y="656079"/>
                </a:cubicBezTo>
                <a:cubicBezTo>
                  <a:pt x="2774727" y="638887"/>
                  <a:pt x="2786765" y="615646"/>
                  <a:pt x="2803604" y="596702"/>
                </a:cubicBezTo>
                <a:cubicBezTo>
                  <a:pt x="2818481" y="579966"/>
                  <a:pt x="2835271" y="565035"/>
                  <a:pt x="2851105" y="549201"/>
                </a:cubicBezTo>
                <a:cubicBezTo>
                  <a:pt x="2950879" y="306892"/>
                  <a:pt x="2927643" y="419797"/>
                  <a:pt x="2946108" y="216692"/>
                </a:cubicBezTo>
                <a:cubicBezTo>
                  <a:pt x="2938191" y="188983"/>
                  <a:pt x="2937630" y="158002"/>
                  <a:pt x="2922357" y="133565"/>
                </a:cubicBezTo>
                <a:cubicBezTo>
                  <a:pt x="2915723" y="122950"/>
                  <a:pt x="2898951" y="124405"/>
                  <a:pt x="2886731" y="121689"/>
                </a:cubicBezTo>
                <a:cubicBezTo>
                  <a:pt x="2798154" y="102005"/>
                  <a:pt x="2781300" y="109814"/>
                  <a:pt x="2672975" y="10981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75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8D7B-EE30-B11B-26DA-12EDC519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 err="1"/>
              <a:t>PopDataBC</a:t>
            </a:r>
            <a:r>
              <a:rPr lang="en-CA" b="1" dirty="0"/>
              <a:t> FUNDERS &amp; GOVERNANCE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3F1DC-7B82-426E-F21A-23BE7968E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6289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43A95-7BBA-9DFC-FDC9-AD29903DA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5" t="21096" r="35033" b="18045"/>
          <a:stretch/>
        </p:blipFill>
        <p:spPr>
          <a:xfrm>
            <a:off x="1805049" y="0"/>
            <a:ext cx="9995654" cy="6858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29A4650-9499-3E58-0C95-60C73F359928}"/>
              </a:ext>
            </a:extLst>
          </p:cNvPr>
          <p:cNvSpPr/>
          <p:nvPr/>
        </p:nvSpPr>
        <p:spPr>
          <a:xfrm>
            <a:off x="6563099" y="2149434"/>
            <a:ext cx="241462" cy="850846"/>
          </a:xfrm>
          <a:custGeom>
            <a:avLst/>
            <a:gdLst>
              <a:gd name="connsiteX0" fmla="*/ 241462 w 241462"/>
              <a:gd name="connsiteY0" fmla="*/ 0 h 850846"/>
              <a:gd name="connsiteX1" fmla="*/ 182085 w 241462"/>
              <a:gd name="connsiteY1" fmla="*/ 344384 h 850846"/>
              <a:gd name="connsiteX2" fmla="*/ 146459 w 241462"/>
              <a:gd name="connsiteY2" fmla="*/ 415636 h 850846"/>
              <a:gd name="connsiteX3" fmla="*/ 134584 w 241462"/>
              <a:gd name="connsiteY3" fmla="*/ 463137 h 850846"/>
              <a:gd name="connsiteX4" fmla="*/ 146459 w 241462"/>
              <a:gd name="connsiteY4" fmla="*/ 641267 h 850846"/>
              <a:gd name="connsiteX5" fmla="*/ 170210 w 241462"/>
              <a:gd name="connsiteY5" fmla="*/ 843148 h 850846"/>
              <a:gd name="connsiteX6" fmla="*/ 134584 w 241462"/>
              <a:gd name="connsiteY6" fmla="*/ 736270 h 850846"/>
              <a:gd name="connsiteX7" fmla="*/ 51457 w 241462"/>
              <a:gd name="connsiteY7" fmla="*/ 463137 h 850846"/>
              <a:gd name="connsiteX8" fmla="*/ 15831 w 241462"/>
              <a:gd name="connsiteY8" fmla="*/ 391885 h 850846"/>
              <a:gd name="connsiteX9" fmla="*/ 3956 w 241462"/>
              <a:gd name="connsiteY9" fmla="*/ 320634 h 850846"/>
              <a:gd name="connsiteX10" fmla="*/ 51457 w 241462"/>
              <a:gd name="connsiteY10" fmla="*/ 332509 h 850846"/>
              <a:gd name="connsiteX11" fmla="*/ 170210 w 241462"/>
              <a:gd name="connsiteY11" fmla="*/ 486888 h 850846"/>
              <a:gd name="connsiteX12" fmla="*/ 229587 w 241462"/>
              <a:gd name="connsiteY12" fmla="*/ 748145 h 85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462" h="850846">
                <a:moveTo>
                  <a:pt x="241462" y="0"/>
                </a:moveTo>
                <a:cubicBezTo>
                  <a:pt x="221670" y="114795"/>
                  <a:pt x="208042" y="230824"/>
                  <a:pt x="182085" y="344384"/>
                </a:cubicBezTo>
                <a:cubicBezTo>
                  <a:pt x="176168" y="370270"/>
                  <a:pt x="156321" y="390981"/>
                  <a:pt x="146459" y="415636"/>
                </a:cubicBezTo>
                <a:cubicBezTo>
                  <a:pt x="140398" y="430790"/>
                  <a:pt x="138542" y="447303"/>
                  <a:pt x="134584" y="463137"/>
                </a:cubicBezTo>
                <a:cubicBezTo>
                  <a:pt x="138542" y="522514"/>
                  <a:pt x="140904" y="582018"/>
                  <a:pt x="146459" y="641267"/>
                </a:cubicBezTo>
                <a:cubicBezTo>
                  <a:pt x="152784" y="708729"/>
                  <a:pt x="178614" y="775913"/>
                  <a:pt x="170210" y="843148"/>
                </a:cubicBezTo>
                <a:cubicBezTo>
                  <a:pt x="165552" y="880411"/>
                  <a:pt x="145518" y="772196"/>
                  <a:pt x="134584" y="736270"/>
                </a:cubicBezTo>
                <a:cubicBezTo>
                  <a:pt x="113592" y="667297"/>
                  <a:pt x="81315" y="537782"/>
                  <a:pt x="51457" y="463137"/>
                </a:cubicBezTo>
                <a:cubicBezTo>
                  <a:pt x="41595" y="438482"/>
                  <a:pt x="27706" y="415636"/>
                  <a:pt x="15831" y="391885"/>
                </a:cubicBezTo>
                <a:cubicBezTo>
                  <a:pt x="11873" y="368135"/>
                  <a:pt x="-8432" y="341281"/>
                  <a:pt x="3956" y="320634"/>
                </a:cubicBezTo>
                <a:cubicBezTo>
                  <a:pt x="12353" y="306639"/>
                  <a:pt x="37877" y="323456"/>
                  <a:pt x="51457" y="332509"/>
                </a:cubicBezTo>
                <a:cubicBezTo>
                  <a:pt x="106602" y="369272"/>
                  <a:pt x="136873" y="433550"/>
                  <a:pt x="170210" y="486888"/>
                </a:cubicBezTo>
                <a:cubicBezTo>
                  <a:pt x="235172" y="707757"/>
                  <a:pt x="229587" y="618625"/>
                  <a:pt x="229587" y="7481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C206EC2-488F-D8E1-056F-5D3F064C76F5}"/>
              </a:ext>
            </a:extLst>
          </p:cNvPr>
          <p:cNvSpPr/>
          <p:nvPr/>
        </p:nvSpPr>
        <p:spPr>
          <a:xfrm>
            <a:off x="6576507" y="5617029"/>
            <a:ext cx="73675" cy="511128"/>
          </a:xfrm>
          <a:custGeom>
            <a:avLst/>
            <a:gdLst>
              <a:gd name="connsiteX0" fmla="*/ 61799 w 73675"/>
              <a:gd name="connsiteY0" fmla="*/ 0 h 511128"/>
              <a:gd name="connsiteX1" fmla="*/ 49924 w 73675"/>
              <a:gd name="connsiteY1" fmla="*/ 142503 h 511128"/>
              <a:gd name="connsiteX2" fmla="*/ 26174 w 73675"/>
              <a:gd name="connsiteY2" fmla="*/ 225631 h 511128"/>
              <a:gd name="connsiteX3" fmla="*/ 14298 w 73675"/>
              <a:gd name="connsiteY3" fmla="*/ 380010 h 511128"/>
              <a:gd name="connsiteX4" fmla="*/ 2423 w 73675"/>
              <a:gd name="connsiteY4" fmla="*/ 475013 h 511128"/>
              <a:gd name="connsiteX5" fmla="*/ 38049 w 73675"/>
              <a:gd name="connsiteY5" fmla="*/ 296883 h 511128"/>
              <a:gd name="connsiteX6" fmla="*/ 73675 w 73675"/>
              <a:gd name="connsiteY6" fmla="*/ 190005 h 511128"/>
              <a:gd name="connsiteX7" fmla="*/ 61799 w 73675"/>
              <a:gd name="connsiteY7" fmla="*/ 273132 h 511128"/>
              <a:gd name="connsiteX8" fmla="*/ 49924 w 73675"/>
              <a:gd name="connsiteY8" fmla="*/ 475013 h 51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75" h="511128">
                <a:moveTo>
                  <a:pt x="61799" y="0"/>
                </a:moveTo>
                <a:cubicBezTo>
                  <a:pt x="57841" y="47501"/>
                  <a:pt x="57358" y="95421"/>
                  <a:pt x="49924" y="142503"/>
                </a:cubicBezTo>
                <a:cubicBezTo>
                  <a:pt x="45430" y="170968"/>
                  <a:pt x="30449" y="197132"/>
                  <a:pt x="26174" y="225631"/>
                </a:cubicBezTo>
                <a:cubicBezTo>
                  <a:pt x="18518" y="276672"/>
                  <a:pt x="19191" y="328631"/>
                  <a:pt x="14298" y="380010"/>
                </a:cubicBezTo>
                <a:cubicBezTo>
                  <a:pt x="11272" y="411780"/>
                  <a:pt x="-6345" y="505699"/>
                  <a:pt x="2423" y="475013"/>
                </a:cubicBezTo>
                <a:cubicBezTo>
                  <a:pt x="19058" y="416790"/>
                  <a:pt x="23363" y="355628"/>
                  <a:pt x="38049" y="296883"/>
                </a:cubicBezTo>
                <a:cubicBezTo>
                  <a:pt x="47157" y="260451"/>
                  <a:pt x="61800" y="225631"/>
                  <a:pt x="73675" y="190005"/>
                </a:cubicBezTo>
                <a:cubicBezTo>
                  <a:pt x="69716" y="217714"/>
                  <a:pt x="63946" y="245224"/>
                  <a:pt x="61799" y="273132"/>
                </a:cubicBezTo>
                <a:cubicBezTo>
                  <a:pt x="49508" y="432913"/>
                  <a:pt x="49924" y="581830"/>
                  <a:pt x="49924" y="47501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27F14A-EFDC-B5E3-B50D-B4C606027F91}"/>
              </a:ext>
            </a:extLst>
          </p:cNvPr>
          <p:cNvSpPr/>
          <p:nvPr/>
        </p:nvSpPr>
        <p:spPr>
          <a:xfrm>
            <a:off x="1908570" y="3348842"/>
            <a:ext cx="86502" cy="617516"/>
          </a:xfrm>
          <a:custGeom>
            <a:avLst/>
            <a:gdLst>
              <a:gd name="connsiteX0" fmla="*/ 74609 w 86502"/>
              <a:gd name="connsiteY0" fmla="*/ 0 h 617516"/>
              <a:gd name="connsiteX1" fmla="*/ 62734 w 86502"/>
              <a:gd name="connsiteY1" fmla="*/ 118753 h 617516"/>
              <a:gd name="connsiteX2" fmla="*/ 27108 w 86502"/>
              <a:gd name="connsiteY2" fmla="*/ 225631 h 617516"/>
              <a:gd name="connsiteX3" fmla="*/ 3357 w 86502"/>
              <a:gd name="connsiteY3" fmla="*/ 558140 h 617516"/>
              <a:gd name="connsiteX4" fmla="*/ 38983 w 86502"/>
              <a:gd name="connsiteY4" fmla="*/ 296883 h 617516"/>
              <a:gd name="connsiteX5" fmla="*/ 74609 w 86502"/>
              <a:gd name="connsiteY5" fmla="*/ 439387 h 617516"/>
              <a:gd name="connsiteX6" fmla="*/ 86485 w 86502"/>
              <a:gd name="connsiteY6" fmla="*/ 617516 h 6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02" h="617516">
                <a:moveTo>
                  <a:pt x="74609" y="0"/>
                </a:moveTo>
                <a:cubicBezTo>
                  <a:pt x="70651" y="39584"/>
                  <a:pt x="70929" y="79825"/>
                  <a:pt x="62734" y="118753"/>
                </a:cubicBezTo>
                <a:cubicBezTo>
                  <a:pt x="54998" y="155501"/>
                  <a:pt x="27108" y="225631"/>
                  <a:pt x="27108" y="225631"/>
                </a:cubicBezTo>
                <a:cubicBezTo>
                  <a:pt x="23832" y="258389"/>
                  <a:pt x="-10723" y="586301"/>
                  <a:pt x="3357" y="558140"/>
                </a:cubicBezTo>
                <a:cubicBezTo>
                  <a:pt x="42663" y="479527"/>
                  <a:pt x="27108" y="383969"/>
                  <a:pt x="38983" y="296883"/>
                </a:cubicBezTo>
                <a:cubicBezTo>
                  <a:pt x="50858" y="344384"/>
                  <a:pt x="66559" y="391090"/>
                  <a:pt x="74609" y="439387"/>
                </a:cubicBezTo>
                <a:cubicBezTo>
                  <a:pt x="87471" y="516559"/>
                  <a:pt x="86485" y="553449"/>
                  <a:pt x="86485" y="61751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63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9CD14-008D-3C84-2BD9-1A6E26167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4" t="5384" r="5947"/>
          <a:stretch/>
        </p:blipFill>
        <p:spPr>
          <a:xfrm>
            <a:off x="1322172" y="148281"/>
            <a:ext cx="10492812" cy="67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4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E5D9E-BB1D-21A4-2B34-56FC56A33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5925" r="7973"/>
          <a:stretch/>
        </p:blipFill>
        <p:spPr>
          <a:xfrm>
            <a:off x="1037968" y="0"/>
            <a:ext cx="10806287" cy="70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8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D552-8CA5-94D1-7018-4D8BF98B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UBC’s Human Early Learning Partnership (HELP) &amp;</a:t>
            </a:r>
            <a:br>
              <a:rPr lang="en-CA" b="1" dirty="0"/>
            </a:br>
            <a:r>
              <a:rPr lang="en-CA" b="1" dirty="0"/>
              <a:t>EDI &amp; MDI &amp; YDI &amp; CHEQ &amp;TDI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0E643-9850-A0CE-17E9-E3D00781F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sz="2800" b="1" dirty="0"/>
              <a:t>EDI = Early Development Instrument</a:t>
            </a:r>
          </a:p>
          <a:p>
            <a:r>
              <a:rPr lang="en-CA" sz="2800" b="1" dirty="0"/>
              <a:t>MDI = Middle-years Development Instrument</a:t>
            </a:r>
          </a:p>
          <a:p>
            <a:r>
              <a:rPr lang="en-CA" sz="2800" b="1" dirty="0"/>
              <a:t>YDI = Youth Development Instrument</a:t>
            </a:r>
            <a:br>
              <a:rPr lang="en-CA" sz="2800" b="1" dirty="0"/>
            </a:br>
            <a:r>
              <a:rPr lang="en-CA" sz="2800" b="1" dirty="0"/>
              <a:t>TDI  = Toddler Development Instrument</a:t>
            </a:r>
            <a:br>
              <a:rPr lang="en-CA" sz="2800" b="1" dirty="0"/>
            </a:br>
            <a:r>
              <a:rPr lang="en-CA" sz="2800" b="1" dirty="0"/>
              <a:t>CHEQ = Child  Experiences Questionnaire</a:t>
            </a:r>
          </a:p>
        </p:txBody>
      </p:sp>
    </p:spTree>
    <p:extLst>
      <p:ext uri="{BB962C8B-B14F-4D97-AF65-F5344CB8AC3E}">
        <p14:creationId xmlns:p14="http://schemas.microsoft.com/office/powerpoint/2010/main" val="3400196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EFA28-EAC5-0AEE-38A9-6716B1964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8" t="4883" r="10211"/>
          <a:stretch/>
        </p:blipFill>
        <p:spPr>
          <a:xfrm>
            <a:off x="656822" y="334851"/>
            <a:ext cx="10290219" cy="65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0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FD690-2717-6DA0-A0EB-1B7960989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" t="6386" r="8149"/>
          <a:stretch/>
        </p:blipFill>
        <p:spPr>
          <a:xfrm>
            <a:off x="688769" y="451262"/>
            <a:ext cx="10509662" cy="641693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3763BE8-7386-F2C2-34A8-7AB1B9A159A2}"/>
              </a:ext>
            </a:extLst>
          </p:cNvPr>
          <p:cNvSpPr/>
          <p:nvPr/>
        </p:nvSpPr>
        <p:spPr>
          <a:xfrm>
            <a:off x="4313861" y="3372592"/>
            <a:ext cx="4509505" cy="973777"/>
          </a:xfrm>
          <a:custGeom>
            <a:avLst/>
            <a:gdLst>
              <a:gd name="connsiteX0" fmla="*/ 4509505 w 4509505"/>
              <a:gd name="connsiteY0" fmla="*/ 225631 h 973777"/>
              <a:gd name="connsiteX1" fmla="*/ 4343251 w 4509505"/>
              <a:gd name="connsiteY1" fmla="*/ 213756 h 973777"/>
              <a:gd name="connsiteX2" fmla="*/ 4105744 w 4509505"/>
              <a:gd name="connsiteY2" fmla="*/ 201881 h 973777"/>
              <a:gd name="connsiteX3" fmla="*/ 3630731 w 4509505"/>
              <a:gd name="connsiteY3" fmla="*/ 142504 h 973777"/>
              <a:gd name="connsiteX4" fmla="*/ 3440726 w 4509505"/>
              <a:gd name="connsiteY4" fmla="*/ 106878 h 973777"/>
              <a:gd name="connsiteX5" fmla="*/ 3025090 w 4509505"/>
              <a:gd name="connsiteY5" fmla="*/ 11876 h 973777"/>
              <a:gd name="connsiteX6" fmla="*/ 2870710 w 4509505"/>
              <a:gd name="connsiteY6" fmla="*/ 0 h 973777"/>
              <a:gd name="connsiteX7" fmla="*/ 2383822 w 4509505"/>
              <a:gd name="connsiteY7" fmla="*/ 11876 h 973777"/>
              <a:gd name="connsiteX8" fmla="*/ 2063188 w 4509505"/>
              <a:gd name="connsiteY8" fmla="*/ 106878 h 973777"/>
              <a:gd name="connsiteX9" fmla="*/ 1469422 w 4509505"/>
              <a:gd name="connsiteY9" fmla="*/ 225631 h 973777"/>
              <a:gd name="connsiteX10" fmla="*/ 982534 w 4509505"/>
              <a:gd name="connsiteY10" fmla="*/ 273133 h 973777"/>
              <a:gd name="connsiteX11" fmla="*/ 756903 w 4509505"/>
              <a:gd name="connsiteY11" fmla="*/ 296883 h 973777"/>
              <a:gd name="connsiteX12" fmla="*/ 388768 w 4509505"/>
              <a:gd name="connsiteY12" fmla="*/ 356260 h 973777"/>
              <a:gd name="connsiteX13" fmla="*/ 115635 w 4509505"/>
              <a:gd name="connsiteY13" fmla="*/ 403761 h 973777"/>
              <a:gd name="connsiteX14" fmla="*/ 44383 w 4509505"/>
              <a:gd name="connsiteY14" fmla="*/ 534390 h 973777"/>
              <a:gd name="connsiteX15" fmla="*/ 8757 w 4509505"/>
              <a:gd name="connsiteY15" fmla="*/ 617517 h 973777"/>
              <a:gd name="connsiteX16" fmla="*/ 20633 w 4509505"/>
              <a:gd name="connsiteY16" fmla="*/ 866899 h 973777"/>
              <a:gd name="connsiteX17" fmla="*/ 127510 w 4509505"/>
              <a:gd name="connsiteY17" fmla="*/ 890650 h 973777"/>
              <a:gd name="connsiteX18" fmla="*/ 258139 w 4509505"/>
              <a:gd name="connsiteY18" fmla="*/ 926276 h 973777"/>
              <a:gd name="connsiteX19" fmla="*/ 317516 w 4509505"/>
              <a:gd name="connsiteY19" fmla="*/ 961902 h 973777"/>
              <a:gd name="connsiteX20" fmla="*/ 400643 w 4509505"/>
              <a:gd name="connsiteY20" fmla="*/ 973777 h 973777"/>
              <a:gd name="connsiteX21" fmla="*/ 1291292 w 4509505"/>
              <a:gd name="connsiteY21" fmla="*/ 961902 h 973777"/>
              <a:gd name="connsiteX22" fmla="*/ 1528799 w 4509505"/>
              <a:gd name="connsiteY22" fmla="*/ 926276 h 973777"/>
              <a:gd name="connsiteX23" fmla="*/ 2158191 w 4509505"/>
              <a:gd name="connsiteY23" fmla="*/ 914400 h 973777"/>
              <a:gd name="connsiteX24" fmla="*/ 2324445 w 4509505"/>
              <a:gd name="connsiteY24" fmla="*/ 890650 h 973777"/>
              <a:gd name="connsiteX25" fmla="*/ 2455074 w 4509505"/>
              <a:gd name="connsiteY25" fmla="*/ 866899 h 973777"/>
              <a:gd name="connsiteX26" fmla="*/ 3048840 w 4509505"/>
              <a:gd name="connsiteY26" fmla="*/ 855024 h 97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09505" h="973777">
                <a:moveTo>
                  <a:pt x="4509505" y="225631"/>
                </a:moveTo>
                <a:lnTo>
                  <a:pt x="4343251" y="213756"/>
                </a:lnTo>
                <a:cubicBezTo>
                  <a:pt x="4264120" y="209101"/>
                  <a:pt x="4184619" y="209768"/>
                  <a:pt x="4105744" y="201881"/>
                </a:cubicBezTo>
                <a:cubicBezTo>
                  <a:pt x="3946966" y="186003"/>
                  <a:pt x="3787568" y="171911"/>
                  <a:pt x="3630731" y="142504"/>
                </a:cubicBezTo>
                <a:cubicBezTo>
                  <a:pt x="3567396" y="130629"/>
                  <a:pt x="3503630" y="120857"/>
                  <a:pt x="3440726" y="106878"/>
                </a:cubicBezTo>
                <a:cubicBezTo>
                  <a:pt x="3291279" y="73668"/>
                  <a:pt x="3174309" y="33193"/>
                  <a:pt x="3025090" y="11876"/>
                </a:cubicBezTo>
                <a:cubicBezTo>
                  <a:pt x="2973997" y="4577"/>
                  <a:pt x="2922170" y="3959"/>
                  <a:pt x="2870710" y="0"/>
                </a:cubicBezTo>
                <a:cubicBezTo>
                  <a:pt x="2708414" y="3959"/>
                  <a:pt x="2545706" y="-342"/>
                  <a:pt x="2383822" y="11876"/>
                </a:cubicBezTo>
                <a:cubicBezTo>
                  <a:pt x="2299937" y="18207"/>
                  <a:pt x="2135222" y="88870"/>
                  <a:pt x="2063188" y="106878"/>
                </a:cubicBezTo>
                <a:cubicBezTo>
                  <a:pt x="2014508" y="119048"/>
                  <a:pt x="1560680" y="211222"/>
                  <a:pt x="1469422" y="225631"/>
                </a:cubicBezTo>
                <a:cubicBezTo>
                  <a:pt x="1319425" y="249315"/>
                  <a:pt x="1128859" y="259521"/>
                  <a:pt x="982534" y="273133"/>
                </a:cubicBezTo>
                <a:cubicBezTo>
                  <a:pt x="907233" y="280138"/>
                  <a:pt x="832113" y="288966"/>
                  <a:pt x="756903" y="296883"/>
                </a:cubicBezTo>
                <a:cubicBezTo>
                  <a:pt x="510768" y="358417"/>
                  <a:pt x="868823" y="272773"/>
                  <a:pt x="388768" y="356260"/>
                </a:cubicBezTo>
                <a:lnTo>
                  <a:pt x="115635" y="403761"/>
                </a:lnTo>
                <a:cubicBezTo>
                  <a:pt x="91884" y="447304"/>
                  <a:pt x="66564" y="490027"/>
                  <a:pt x="44383" y="534390"/>
                </a:cubicBezTo>
                <a:cubicBezTo>
                  <a:pt x="30901" y="561354"/>
                  <a:pt x="10905" y="587447"/>
                  <a:pt x="8757" y="617517"/>
                </a:cubicBezTo>
                <a:cubicBezTo>
                  <a:pt x="2828" y="700527"/>
                  <a:pt x="-12549" y="790579"/>
                  <a:pt x="20633" y="866899"/>
                </a:cubicBezTo>
                <a:cubicBezTo>
                  <a:pt x="35184" y="900367"/>
                  <a:pt x="92419" y="880624"/>
                  <a:pt x="127510" y="890650"/>
                </a:cubicBezTo>
                <a:cubicBezTo>
                  <a:pt x="287705" y="936420"/>
                  <a:pt x="77234" y="896123"/>
                  <a:pt x="258139" y="926276"/>
                </a:cubicBezTo>
                <a:cubicBezTo>
                  <a:pt x="277931" y="938151"/>
                  <a:pt x="295619" y="954603"/>
                  <a:pt x="317516" y="961902"/>
                </a:cubicBezTo>
                <a:cubicBezTo>
                  <a:pt x="344070" y="970753"/>
                  <a:pt x="372653" y="973777"/>
                  <a:pt x="400643" y="973777"/>
                </a:cubicBezTo>
                <a:cubicBezTo>
                  <a:pt x="697552" y="973777"/>
                  <a:pt x="994409" y="965860"/>
                  <a:pt x="1291292" y="961902"/>
                </a:cubicBezTo>
                <a:cubicBezTo>
                  <a:pt x="1349180" y="952253"/>
                  <a:pt x="1498161" y="926854"/>
                  <a:pt x="1528799" y="926276"/>
                </a:cubicBezTo>
                <a:lnTo>
                  <a:pt x="2158191" y="914400"/>
                </a:lnTo>
                <a:cubicBezTo>
                  <a:pt x="2213609" y="906483"/>
                  <a:pt x="2269367" y="900664"/>
                  <a:pt x="2324445" y="890650"/>
                </a:cubicBezTo>
                <a:cubicBezTo>
                  <a:pt x="2367988" y="882733"/>
                  <a:pt x="2410907" y="869718"/>
                  <a:pt x="2455074" y="866899"/>
                </a:cubicBezTo>
                <a:cubicBezTo>
                  <a:pt x="2665223" y="853485"/>
                  <a:pt x="2846059" y="855024"/>
                  <a:pt x="3048840" y="85502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77C931C-0BB8-F67F-5BFF-015ECB184D7C}"/>
              </a:ext>
            </a:extLst>
          </p:cNvPr>
          <p:cNvSpPr/>
          <p:nvPr/>
        </p:nvSpPr>
        <p:spPr>
          <a:xfrm>
            <a:off x="4272533" y="4690753"/>
            <a:ext cx="1783883" cy="1056904"/>
          </a:xfrm>
          <a:custGeom>
            <a:avLst/>
            <a:gdLst>
              <a:gd name="connsiteX0" fmla="*/ 1249493 w 1783883"/>
              <a:gd name="connsiteY0" fmla="*/ 0 h 1056904"/>
              <a:gd name="connsiteX1" fmla="*/ 1023862 w 1783883"/>
              <a:gd name="connsiteY1" fmla="*/ 11876 h 1056904"/>
              <a:gd name="connsiteX2" fmla="*/ 940735 w 1783883"/>
              <a:gd name="connsiteY2" fmla="*/ 59377 h 1056904"/>
              <a:gd name="connsiteX3" fmla="*/ 857607 w 1783883"/>
              <a:gd name="connsiteY3" fmla="*/ 95003 h 1056904"/>
              <a:gd name="connsiteX4" fmla="*/ 762605 w 1783883"/>
              <a:gd name="connsiteY4" fmla="*/ 225631 h 1056904"/>
              <a:gd name="connsiteX5" fmla="*/ 596350 w 1783883"/>
              <a:gd name="connsiteY5" fmla="*/ 320634 h 1056904"/>
              <a:gd name="connsiteX6" fmla="*/ 441971 w 1783883"/>
              <a:gd name="connsiteY6" fmla="*/ 344385 h 1056904"/>
              <a:gd name="connsiteX7" fmla="*/ 323218 w 1783883"/>
              <a:gd name="connsiteY7" fmla="*/ 368135 h 1056904"/>
              <a:gd name="connsiteX8" fmla="*/ 156963 w 1783883"/>
              <a:gd name="connsiteY8" fmla="*/ 391886 h 1056904"/>
              <a:gd name="connsiteX9" fmla="*/ 85711 w 1783883"/>
              <a:gd name="connsiteY9" fmla="*/ 403761 h 1056904"/>
              <a:gd name="connsiteX10" fmla="*/ 109462 w 1783883"/>
              <a:gd name="connsiteY10" fmla="*/ 771896 h 1056904"/>
              <a:gd name="connsiteX11" fmla="*/ 192589 w 1783883"/>
              <a:gd name="connsiteY11" fmla="*/ 878774 h 1056904"/>
              <a:gd name="connsiteX12" fmla="*/ 418220 w 1783883"/>
              <a:gd name="connsiteY12" fmla="*/ 1021278 h 1056904"/>
              <a:gd name="connsiteX13" fmla="*/ 548849 w 1783883"/>
              <a:gd name="connsiteY13" fmla="*/ 1056904 h 1056904"/>
              <a:gd name="connsiteX14" fmla="*/ 1237618 w 1783883"/>
              <a:gd name="connsiteY14" fmla="*/ 938151 h 1056904"/>
              <a:gd name="connsiteX15" fmla="*/ 1700755 w 1783883"/>
              <a:gd name="connsiteY15" fmla="*/ 700644 h 1056904"/>
              <a:gd name="connsiteX16" fmla="*/ 1783883 w 1783883"/>
              <a:gd name="connsiteY16" fmla="*/ 67689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83883" h="1056904">
                <a:moveTo>
                  <a:pt x="1249493" y="0"/>
                </a:moveTo>
                <a:cubicBezTo>
                  <a:pt x="1174283" y="3959"/>
                  <a:pt x="1097821" y="-2347"/>
                  <a:pt x="1023862" y="11876"/>
                </a:cubicBezTo>
                <a:cubicBezTo>
                  <a:pt x="992522" y="17903"/>
                  <a:pt x="968752" y="44095"/>
                  <a:pt x="940735" y="59377"/>
                </a:cubicBezTo>
                <a:cubicBezTo>
                  <a:pt x="894614" y="84534"/>
                  <a:pt x="901134" y="80494"/>
                  <a:pt x="857607" y="95003"/>
                </a:cubicBezTo>
                <a:cubicBezTo>
                  <a:pt x="834281" y="129993"/>
                  <a:pt x="780346" y="212325"/>
                  <a:pt x="762605" y="225631"/>
                </a:cubicBezTo>
                <a:cubicBezTo>
                  <a:pt x="706490" y="267717"/>
                  <a:pt x="672896" y="297337"/>
                  <a:pt x="596350" y="320634"/>
                </a:cubicBezTo>
                <a:cubicBezTo>
                  <a:pt x="546541" y="335794"/>
                  <a:pt x="493266" y="335464"/>
                  <a:pt x="441971" y="344385"/>
                </a:cubicBezTo>
                <a:cubicBezTo>
                  <a:pt x="402200" y="351302"/>
                  <a:pt x="363037" y="361499"/>
                  <a:pt x="323218" y="368135"/>
                </a:cubicBezTo>
                <a:cubicBezTo>
                  <a:pt x="267999" y="377338"/>
                  <a:pt x="212182" y="382683"/>
                  <a:pt x="156963" y="391886"/>
                </a:cubicBezTo>
                <a:lnTo>
                  <a:pt x="85711" y="403761"/>
                </a:lnTo>
                <a:cubicBezTo>
                  <a:pt x="-59225" y="452076"/>
                  <a:pt x="880" y="419006"/>
                  <a:pt x="109462" y="771896"/>
                </a:cubicBezTo>
                <a:cubicBezTo>
                  <a:pt x="122735" y="815033"/>
                  <a:pt x="161794" y="845779"/>
                  <a:pt x="192589" y="878774"/>
                </a:cubicBezTo>
                <a:cubicBezTo>
                  <a:pt x="257909" y="948759"/>
                  <a:pt x="327666" y="985844"/>
                  <a:pt x="418220" y="1021278"/>
                </a:cubicBezTo>
                <a:cubicBezTo>
                  <a:pt x="460250" y="1037725"/>
                  <a:pt x="505306" y="1045029"/>
                  <a:pt x="548849" y="1056904"/>
                </a:cubicBezTo>
                <a:cubicBezTo>
                  <a:pt x="969985" y="1026089"/>
                  <a:pt x="947129" y="1078710"/>
                  <a:pt x="1237618" y="938151"/>
                </a:cubicBezTo>
                <a:cubicBezTo>
                  <a:pt x="1575630" y="774597"/>
                  <a:pt x="1214852" y="894999"/>
                  <a:pt x="1700755" y="700644"/>
                </a:cubicBezTo>
                <a:cubicBezTo>
                  <a:pt x="1767483" y="673954"/>
                  <a:pt x="1738815" y="676894"/>
                  <a:pt x="1783883" y="67689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48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0140B-6A6A-61A2-6F15-83C5044D3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7" t="5800" r="9050"/>
          <a:stretch/>
        </p:blipFill>
        <p:spPr>
          <a:xfrm>
            <a:off x="154546" y="92171"/>
            <a:ext cx="12037454" cy="676415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C0D6CDC-5C91-78E5-FC59-F0B5826A1DBE}"/>
              </a:ext>
            </a:extLst>
          </p:cNvPr>
          <p:cNvSpPr/>
          <p:nvPr/>
        </p:nvSpPr>
        <p:spPr>
          <a:xfrm>
            <a:off x="3477296" y="3721994"/>
            <a:ext cx="283335" cy="2318198"/>
          </a:xfrm>
          <a:custGeom>
            <a:avLst/>
            <a:gdLst>
              <a:gd name="connsiteX0" fmla="*/ 180304 w 283335"/>
              <a:gd name="connsiteY0" fmla="*/ 0 h 2318198"/>
              <a:gd name="connsiteX1" fmla="*/ 231819 w 283335"/>
              <a:gd name="connsiteY1" fmla="*/ 90152 h 2318198"/>
              <a:gd name="connsiteX2" fmla="*/ 270456 w 283335"/>
              <a:gd name="connsiteY2" fmla="*/ 51516 h 2318198"/>
              <a:gd name="connsiteX3" fmla="*/ 283335 w 283335"/>
              <a:gd name="connsiteY3" fmla="*/ 103031 h 2318198"/>
              <a:gd name="connsiteX4" fmla="*/ 193183 w 283335"/>
              <a:gd name="connsiteY4" fmla="*/ 270457 h 2318198"/>
              <a:gd name="connsiteX5" fmla="*/ 154546 w 283335"/>
              <a:gd name="connsiteY5" fmla="*/ 257578 h 2318198"/>
              <a:gd name="connsiteX6" fmla="*/ 38636 w 283335"/>
              <a:gd name="connsiteY6" fmla="*/ 309093 h 2318198"/>
              <a:gd name="connsiteX7" fmla="*/ 12879 w 283335"/>
              <a:gd name="connsiteY7" fmla="*/ 347730 h 2318198"/>
              <a:gd name="connsiteX8" fmla="*/ 0 w 283335"/>
              <a:gd name="connsiteY8" fmla="*/ 1197736 h 2318198"/>
              <a:gd name="connsiteX9" fmla="*/ 51515 w 283335"/>
              <a:gd name="connsiteY9" fmla="*/ 1944710 h 2318198"/>
              <a:gd name="connsiteX10" fmla="*/ 64394 w 283335"/>
              <a:gd name="connsiteY10" fmla="*/ 2047741 h 2318198"/>
              <a:gd name="connsiteX11" fmla="*/ 77273 w 283335"/>
              <a:gd name="connsiteY11" fmla="*/ 2112136 h 2318198"/>
              <a:gd name="connsiteX12" fmla="*/ 90152 w 283335"/>
              <a:gd name="connsiteY12" fmla="*/ 2318198 h 231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3335" h="2318198">
                <a:moveTo>
                  <a:pt x="180304" y="0"/>
                </a:moveTo>
                <a:cubicBezTo>
                  <a:pt x="197476" y="30051"/>
                  <a:pt x="201768" y="72980"/>
                  <a:pt x="231819" y="90152"/>
                </a:cubicBezTo>
                <a:cubicBezTo>
                  <a:pt x="247633" y="99188"/>
                  <a:pt x="252786" y="47099"/>
                  <a:pt x="270456" y="51516"/>
                </a:cubicBezTo>
                <a:cubicBezTo>
                  <a:pt x="287628" y="55809"/>
                  <a:pt x="279042" y="85859"/>
                  <a:pt x="283335" y="103031"/>
                </a:cubicBezTo>
                <a:cubicBezTo>
                  <a:pt x="266950" y="152184"/>
                  <a:pt x="255648" y="243686"/>
                  <a:pt x="193183" y="270457"/>
                </a:cubicBezTo>
                <a:cubicBezTo>
                  <a:pt x="180705" y="275805"/>
                  <a:pt x="167425" y="261871"/>
                  <a:pt x="154546" y="257578"/>
                </a:cubicBezTo>
                <a:cubicBezTo>
                  <a:pt x="115909" y="274750"/>
                  <a:pt x="74307" y="286393"/>
                  <a:pt x="38636" y="309093"/>
                </a:cubicBezTo>
                <a:cubicBezTo>
                  <a:pt x="25577" y="317403"/>
                  <a:pt x="13551" y="332266"/>
                  <a:pt x="12879" y="347730"/>
                </a:cubicBezTo>
                <a:cubicBezTo>
                  <a:pt x="570" y="630830"/>
                  <a:pt x="4293" y="914401"/>
                  <a:pt x="0" y="1197736"/>
                </a:cubicBezTo>
                <a:cubicBezTo>
                  <a:pt x="6395" y="1303252"/>
                  <a:pt x="34070" y="1805154"/>
                  <a:pt x="51515" y="1944710"/>
                </a:cubicBezTo>
                <a:cubicBezTo>
                  <a:pt x="55808" y="1979054"/>
                  <a:pt x="59131" y="2013533"/>
                  <a:pt x="64394" y="2047741"/>
                </a:cubicBezTo>
                <a:cubicBezTo>
                  <a:pt x="67723" y="2069377"/>
                  <a:pt x="75198" y="2090345"/>
                  <a:pt x="77273" y="2112136"/>
                </a:cubicBezTo>
                <a:cubicBezTo>
                  <a:pt x="83798" y="2180647"/>
                  <a:pt x="85859" y="2249511"/>
                  <a:pt x="90152" y="231819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878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5954ED-D3F9-71DA-64EC-92BF8BE8F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9" t="5346" r="14967" b="4566"/>
          <a:stretch/>
        </p:blipFill>
        <p:spPr>
          <a:xfrm>
            <a:off x="249382" y="84581"/>
            <a:ext cx="10937174" cy="677341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CEF302B-3FEA-D841-F44D-33854B786ADF}"/>
              </a:ext>
            </a:extLst>
          </p:cNvPr>
          <p:cNvSpPr/>
          <p:nvPr/>
        </p:nvSpPr>
        <p:spPr>
          <a:xfrm>
            <a:off x="6792686" y="1579418"/>
            <a:ext cx="4168239" cy="356260"/>
          </a:xfrm>
          <a:custGeom>
            <a:avLst/>
            <a:gdLst>
              <a:gd name="connsiteX0" fmla="*/ 0 w 4168239"/>
              <a:gd name="connsiteY0" fmla="*/ 0 h 356260"/>
              <a:gd name="connsiteX1" fmla="*/ 35626 w 4168239"/>
              <a:gd name="connsiteY1" fmla="*/ 130629 h 356260"/>
              <a:gd name="connsiteX2" fmla="*/ 47501 w 4168239"/>
              <a:gd name="connsiteY2" fmla="*/ 166255 h 356260"/>
              <a:gd name="connsiteX3" fmla="*/ 71252 w 4168239"/>
              <a:gd name="connsiteY3" fmla="*/ 201881 h 356260"/>
              <a:gd name="connsiteX4" fmla="*/ 261257 w 4168239"/>
              <a:gd name="connsiteY4" fmla="*/ 261257 h 356260"/>
              <a:gd name="connsiteX5" fmla="*/ 546265 w 4168239"/>
              <a:gd name="connsiteY5" fmla="*/ 308759 h 356260"/>
              <a:gd name="connsiteX6" fmla="*/ 771896 w 4168239"/>
              <a:gd name="connsiteY6" fmla="*/ 320634 h 356260"/>
              <a:gd name="connsiteX7" fmla="*/ 1294410 w 4168239"/>
              <a:gd name="connsiteY7" fmla="*/ 332509 h 356260"/>
              <a:gd name="connsiteX8" fmla="*/ 1543792 w 4168239"/>
              <a:gd name="connsiteY8" fmla="*/ 356260 h 356260"/>
              <a:gd name="connsiteX9" fmla="*/ 2885704 w 4168239"/>
              <a:gd name="connsiteY9" fmla="*/ 344385 h 356260"/>
              <a:gd name="connsiteX10" fmla="*/ 3918857 w 4168239"/>
              <a:gd name="connsiteY10" fmla="*/ 344385 h 356260"/>
              <a:gd name="connsiteX11" fmla="*/ 4168239 w 4168239"/>
              <a:gd name="connsiteY11" fmla="*/ 344385 h 3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8239" h="356260">
                <a:moveTo>
                  <a:pt x="0" y="0"/>
                </a:moveTo>
                <a:cubicBezTo>
                  <a:pt x="11875" y="43543"/>
                  <a:pt x="23227" y="87232"/>
                  <a:pt x="35626" y="130629"/>
                </a:cubicBezTo>
                <a:cubicBezTo>
                  <a:pt x="39065" y="142665"/>
                  <a:pt x="41903" y="155059"/>
                  <a:pt x="47501" y="166255"/>
                </a:cubicBezTo>
                <a:cubicBezTo>
                  <a:pt x="53884" y="179021"/>
                  <a:pt x="59834" y="193318"/>
                  <a:pt x="71252" y="201881"/>
                </a:cubicBezTo>
                <a:cubicBezTo>
                  <a:pt x="129812" y="245801"/>
                  <a:pt x="190650" y="247135"/>
                  <a:pt x="261257" y="261257"/>
                </a:cubicBezTo>
                <a:cubicBezTo>
                  <a:pt x="356832" y="280372"/>
                  <a:pt x="448176" y="299842"/>
                  <a:pt x="546265" y="308759"/>
                </a:cubicBezTo>
                <a:cubicBezTo>
                  <a:pt x="621270" y="315578"/>
                  <a:pt x="696619" y="318244"/>
                  <a:pt x="771896" y="320634"/>
                </a:cubicBezTo>
                <a:lnTo>
                  <a:pt x="1294410" y="332509"/>
                </a:lnTo>
                <a:cubicBezTo>
                  <a:pt x="1383631" y="345256"/>
                  <a:pt x="1446696" y="356260"/>
                  <a:pt x="1543792" y="356260"/>
                </a:cubicBezTo>
                <a:lnTo>
                  <a:pt x="2885704" y="344385"/>
                </a:lnTo>
                <a:cubicBezTo>
                  <a:pt x="3310914" y="301861"/>
                  <a:pt x="2940583" y="334402"/>
                  <a:pt x="3918857" y="344385"/>
                </a:cubicBezTo>
                <a:cubicBezTo>
                  <a:pt x="4001980" y="345233"/>
                  <a:pt x="4085112" y="344385"/>
                  <a:pt x="4168239" y="3443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6730404-B6DC-2166-3790-8DFFAEA17B84}"/>
              </a:ext>
            </a:extLst>
          </p:cNvPr>
          <p:cNvSpPr/>
          <p:nvPr/>
        </p:nvSpPr>
        <p:spPr>
          <a:xfrm>
            <a:off x="1033153" y="2066306"/>
            <a:ext cx="1911928" cy="142504"/>
          </a:xfrm>
          <a:custGeom>
            <a:avLst/>
            <a:gdLst>
              <a:gd name="connsiteX0" fmla="*/ 0 w 1911928"/>
              <a:gd name="connsiteY0" fmla="*/ 23751 h 142504"/>
              <a:gd name="connsiteX1" fmla="*/ 71252 w 1911928"/>
              <a:gd name="connsiteY1" fmla="*/ 47502 h 142504"/>
              <a:gd name="connsiteX2" fmla="*/ 190005 w 1911928"/>
              <a:gd name="connsiteY2" fmla="*/ 59377 h 142504"/>
              <a:gd name="connsiteX3" fmla="*/ 273133 w 1911928"/>
              <a:gd name="connsiteY3" fmla="*/ 71252 h 142504"/>
              <a:gd name="connsiteX4" fmla="*/ 415637 w 1911928"/>
              <a:gd name="connsiteY4" fmla="*/ 83128 h 142504"/>
              <a:gd name="connsiteX5" fmla="*/ 581891 w 1911928"/>
              <a:gd name="connsiteY5" fmla="*/ 106878 h 142504"/>
              <a:gd name="connsiteX6" fmla="*/ 688769 w 1911928"/>
              <a:gd name="connsiteY6" fmla="*/ 130629 h 142504"/>
              <a:gd name="connsiteX7" fmla="*/ 855024 w 1911928"/>
              <a:gd name="connsiteY7" fmla="*/ 142504 h 142504"/>
              <a:gd name="connsiteX8" fmla="*/ 1353787 w 1911928"/>
              <a:gd name="connsiteY8" fmla="*/ 118754 h 142504"/>
              <a:gd name="connsiteX9" fmla="*/ 1425039 w 1911928"/>
              <a:gd name="connsiteY9" fmla="*/ 95003 h 142504"/>
              <a:gd name="connsiteX10" fmla="*/ 1603169 w 1911928"/>
              <a:gd name="connsiteY10" fmla="*/ 71252 h 142504"/>
              <a:gd name="connsiteX11" fmla="*/ 1698172 w 1911928"/>
              <a:gd name="connsiteY11" fmla="*/ 47502 h 142504"/>
              <a:gd name="connsiteX12" fmla="*/ 1911928 w 1911928"/>
              <a:gd name="connsiteY12" fmla="*/ 0 h 14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1928" h="142504">
                <a:moveTo>
                  <a:pt x="0" y="23751"/>
                </a:moveTo>
                <a:cubicBezTo>
                  <a:pt x="23751" y="31668"/>
                  <a:pt x="46645" y="42888"/>
                  <a:pt x="71252" y="47502"/>
                </a:cubicBezTo>
                <a:cubicBezTo>
                  <a:pt x="110352" y="54833"/>
                  <a:pt x="150496" y="54729"/>
                  <a:pt x="190005" y="59377"/>
                </a:cubicBezTo>
                <a:cubicBezTo>
                  <a:pt x="217804" y="62647"/>
                  <a:pt x="245296" y="68322"/>
                  <a:pt x="273133" y="71252"/>
                </a:cubicBezTo>
                <a:cubicBezTo>
                  <a:pt x="320537" y="76242"/>
                  <a:pt x="368285" y="77664"/>
                  <a:pt x="415637" y="83128"/>
                </a:cubicBezTo>
                <a:cubicBezTo>
                  <a:pt x="471249" y="89545"/>
                  <a:pt x="526738" y="97286"/>
                  <a:pt x="581891" y="106878"/>
                </a:cubicBezTo>
                <a:cubicBezTo>
                  <a:pt x="617846" y="113131"/>
                  <a:pt x="652580" y="125909"/>
                  <a:pt x="688769" y="130629"/>
                </a:cubicBezTo>
                <a:cubicBezTo>
                  <a:pt x="743862" y="137815"/>
                  <a:pt x="799606" y="138546"/>
                  <a:pt x="855024" y="142504"/>
                </a:cubicBezTo>
                <a:cubicBezTo>
                  <a:pt x="1021278" y="134587"/>
                  <a:pt x="1187919" y="132576"/>
                  <a:pt x="1353787" y="118754"/>
                </a:cubicBezTo>
                <a:cubicBezTo>
                  <a:pt x="1378736" y="116675"/>
                  <a:pt x="1400490" y="99913"/>
                  <a:pt x="1425039" y="95003"/>
                </a:cubicBezTo>
                <a:cubicBezTo>
                  <a:pt x="1840888" y="11833"/>
                  <a:pt x="1305090" y="135126"/>
                  <a:pt x="1603169" y="71252"/>
                </a:cubicBezTo>
                <a:cubicBezTo>
                  <a:pt x="1635087" y="64413"/>
                  <a:pt x="1665762" y="51391"/>
                  <a:pt x="1698172" y="47502"/>
                </a:cubicBezTo>
                <a:cubicBezTo>
                  <a:pt x="1917102" y="21230"/>
                  <a:pt x="1877888" y="102113"/>
                  <a:pt x="191192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2E40AC3-6DF4-6147-8D8D-0747A2E2612E}"/>
              </a:ext>
            </a:extLst>
          </p:cNvPr>
          <p:cNvSpPr/>
          <p:nvPr/>
        </p:nvSpPr>
        <p:spPr>
          <a:xfrm>
            <a:off x="4013860" y="2351314"/>
            <a:ext cx="6958940" cy="249382"/>
          </a:xfrm>
          <a:custGeom>
            <a:avLst/>
            <a:gdLst>
              <a:gd name="connsiteX0" fmla="*/ 0 w 6958940"/>
              <a:gd name="connsiteY0" fmla="*/ 47502 h 249382"/>
              <a:gd name="connsiteX1" fmla="*/ 332509 w 6958940"/>
              <a:gd name="connsiteY1" fmla="*/ 59377 h 249382"/>
              <a:gd name="connsiteX2" fmla="*/ 1021278 w 6958940"/>
              <a:gd name="connsiteY2" fmla="*/ 71252 h 249382"/>
              <a:gd name="connsiteX3" fmla="*/ 1520041 w 6958940"/>
              <a:gd name="connsiteY3" fmla="*/ 83128 h 249382"/>
              <a:gd name="connsiteX4" fmla="*/ 2897579 w 6958940"/>
              <a:gd name="connsiteY4" fmla="*/ 71252 h 249382"/>
              <a:gd name="connsiteX5" fmla="*/ 3182587 w 6958940"/>
              <a:gd name="connsiteY5" fmla="*/ 0 h 249382"/>
              <a:gd name="connsiteX6" fmla="*/ 3360717 w 6958940"/>
              <a:gd name="connsiteY6" fmla="*/ 11876 h 249382"/>
              <a:gd name="connsiteX7" fmla="*/ 3515096 w 6958940"/>
              <a:gd name="connsiteY7" fmla="*/ 59377 h 249382"/>
              <a:gd name="connsiteX8" fmla="*/ 3895106 w 6958940"/>
              <a:gd name="connsiteY8" fmla="*/ 142504 h 249382"/>
              <a:gd name="connsiteX9" fmla="*/ 4049485 w 6958940"/>
              <a:gd name="connsiteY9" fmla="*/ 178130 h 249382"/>
              <a:gd name="connsiteX10" fmla="*/ 4381995 w 6958940"/>
              <a:gd name="connsiteY10" fmla="*/ 249382 h 249382"/>
              <a:gd name="connsiteX11" fmla="*/ 5070763 w 6958940"/>
              <a:gd name="connsiteY11" fmla="*/ 237507 h 249382"/>
              <a:gd name="connsiteX12" fmla="*/ 5308270 w 6958940"/>
              <a:gd name="connsiteY12" fmla="*/ 213756 h 249382"/>
              <a:gd name="connsiteX13" fmla="*/ 5866410 w 6958940"/>
              <a:gd name="connsiteY13" fmla="*/ 106878 h 249382"/>
              <a:gd name="connsiteX14" fmla="*/ 6958940 w 6958940"/>
              <a:gd name="connsiteY14" fmla="*/ 106878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58940" h="249382">
                <a:moveTo>
                  <a:pt x="0" y="47502"/>
                </a:moveTo>
                <a:lnTo>
                  <a:pt x="332509" y="59377"/>
                </a:lnTo>
                <a:lnTo>
                  <a:pt x="1021278" y="71252"/>
                </a:lnTo>
                <a:lnTo>
                  <a:pt x="1520041" y="83128"/>
                </a:lnTo>
                <a:lnTo>
                  <a:pt x="2897579" y="71252"/>
                </a:lnTo>
                <a:cubicBezTo>
                  <a:pt x="3189165" y="67056"/>
                  <a:pt x="3153217" y="146842"/>
                  <a:pt x="3182587" y="0"/>
                </a:cubicBezTo>
                <a:cubicBezTo>
                  <a:pt x="3241964" y="3959"/>
                  <a:pt x="3302135" y="1415"/>
                  <a:pt x="3360717" y="11876"/>
                </a:cubicBezTo>
                <a:cubicBezTo>
                  <a:pt x="3413719" y="21341"/>
                  <a:pt x="3462795" y="46592"/>
                  <a:pt x="3515096" y="59377"/>
                </a:cubicBezTo>
                <a:cubicBezTo>
                  <a:pt x="3641053" y="90166"/>
                  <a:pt x="3768528" y="114376"/>
                  <a:pt x="3895106" y="142504"/>
                </a:cubicBezTo>
                <a:cubicBezTo>
                  <a:pt x="3946661" y="153961"/>
                  <a:pt x="3997577" y="168397"/>
                  <a:pt x="4049485" y="178130"/>
                </a:cubicBezTo>
                <a:cubicBezTo>
                  <a:pt x="4287616" y="222779"/>
                  <a:pt x="4176976" y="198127"/>
                  <a:pt x="4381995" y="249382"/>
                </a:cubicBezTo>
                <a:lnTo>
                  <a:pt x="5070763" y="237507"/>
                </a:lnTo>
                <a:cubicBezTo>
                  <a:pt x="5244235" y="232818"/>
                  <a:pt x="5207646" y="238911"/>
                  <a:pt x="5308270" y="213756"/>
                </a:cubicBezTo>
                <a:cubicBezTo>
                  <a:pt x="5246126" y="-96960"/>
                  <a:pt x="5245819" y="102477"/>
                  <a:pt x="5866410" y="106878"/>
                </a:cubicBezTo>
                <a:lnTo>
                  <a:pt x="6958940" y="106878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3CCB5C-CEF7-C5F3-0CFC-65E40AA5153D}"/>
              </a:ext>
            </a:extLst>
          </p:cNvPr>
          <p:cNvSpPr/>
          <p:nvPr/>
        </p:nvSpPr>
        <p:spPr>
          <a:xfrm>
            <a:off x="1128156" y="2610549"/>
            <a:ext cx="1223158" cy="49524"/>
          </a:xfrm>
          <a:custGeom>
            <a:avLst/>
            <a:gdLst>
              <a:gd name="connsiteX0" fmla="*/ 0 w 1223158"/>
              <a:gd name="connsiteY0" fmla="*/ 49524 h 49524"/>
              <a:gd name="connsiteX1" fmla="*/ 700644 w 1223158"/>
              <a:gd name="connsiteY1" fmla="*/ 37648 h 49524"/>
              <a:gd name="connsiteX2" fmla="*/ 997527 w 1223158"/>
              <a:gd name="connsiteY2" fmla="*/ 2022 h 49524"/>
              <a:gd name="connsiteX3" fmla="*/ 1223158 w 1223158"/>
              <a:gd name="connsiteY3" fmla="*/ 2022 h 4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158" h="49524">
                <a:moveTo>
                  <a:pt x="0" y="49524"/>
                </a:moveTo>
                <a:lnTo>
                  <a:pt x="700644" y="37648"/>
                </a:lnTo>
                <a:cubicBezTo>
                  <a:pt x="944559" y="30679"/>
                  <a:pt x="714324" y="19186"/>
                  <a:pt x="997527" y="2022"/>
                </a:cubicBezTo>
                <a:cubicBezTo>
                  <a:pt x="1072600" y="-2528"/>
                  <a:pt x="1147948" y="2022"/>
                  <a:pt x="1223158" y="20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43EA713-A452-E7A1-29C2-8785D9B0C56D}"/>
              </a:ext>
            </a:extLst>
          </p:cNvPr>
          <p:cNvSpPr/>
          <p:nvPr/>
        </p:nvSpPr>
        <p:spPr>
          <a:xfrm>
            <a:off x="3526971" y="3325091"/>
            <a:ext cx="764918" cy="184505"/>
          </a:xfrm>
          <a:custGeom>
            <a:avLst/>
            <a:gdLst>
              <a:gd name="connsiteX0" fmla="*/ 0 w 764918"/>
              <a:gd name="connsiteY0" fmla="*/ 0 h 184505"/>
              <a:gd name="connsiteX1" fmla="*/ 83128 w 764918"/>
              <a:gd name="connsiteY1" fmla="*/ 166254 h 184505"/>
              <a:gd name="connsiteX2" fmla="*/ 688769 w 764918"/>
              <a:gd name="connsiteY2" fmla="*/ 154379 h 184505"/>
              <a:gd name="connsiteX3" fmla="*/ 760021 w 764918"/>
              <a:gd name="connsiteY3" fmla="*/ 142504 h 184505"/>
              <a:gd name="connsiteX4" fmla="*/ 308759 w 764918"/>
              <a:gd name="connsiteY4" fmla="*/ 154379 h 184505"/>
              <a:gd name="connsiteX5" fmla="*/ 475013 w 764918"/>
              <a:gd name="connsiteY5" fmla="*/ 106878 h 184505"/>
              <a:gd name="connsiteX6" fmla="*/ 558141 w 764918"/>
              <a:gd name="connsiteY6" fmla="*/ 83127 h 184505"/>
              <a:gd name="connsiteX7" fmla="*/ 225632 w 764918"/>
              <a:gd name="connsiteY7" fmla="*/ 95003 h 18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918" h="184505">
                <a:moveTo>
                  <a:pt x="0" y="0"/>
                </a:moveTo>
                <a:cubicBezTo>
                  <a:pt x="27709" y="55418"/>
                  <a:pt x="22669" y="152703"/>
                  <a:pt x="83128" y="166254"/>
                </a:cubicBezTo>
                <a:cubicBezTo>
                  <a:pt x="280159" y="210416"/>
                  <a:pt x="486974" y="161459"/>
                  <a:pt x="688769" y="154379"/>
                </a:cubicBezTo>
                <a:cubicBezTo>
                  <a:pt x="712832" y="153535"/>
                  <a:pt x="784099" y="142504"/>
                  <a:pt x="760021" y="142504"/>
                </a:cubicBezTo>
                <a:cubicBezTo>
                  <a:pt x="609548" y="142504"/>
                  <a:pt x="459180" y="150421"/>
                  <a:pt x="308759" y="154379"/>
                </a:cubicBezTo>
                <a:cubicBezTo>
                  <a:pt x="364177" y="138545"/>
                  <a:pt x="418589" y="118633"/>
                  <a:pt x="475013" y="106878"/>
                </a:cubicBezTo>
                <a:cubicBezTo>
                  <a:pt x="579981" y="85010"/>
                  <a:pt x="639764" y="110336"/>
                  <a:pt x="558141" y="83127"/>
                </a:cubicBezTo>
                <a:cubicBezTo>
                  <a:pt x="249392" y="95478"/>
                  <a:pt x="360298" y="95003"/>
                  <a:pt x="225632" y="9500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8897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EE3C2-E14E-B8FA-5DA2-66DED9395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3" t="5449" r="8113" b="-25"/>
          <a:stretch/>
        </p:blipFill>
        <p:spPr>
          <a:xfrm>
            <a:off x="1043189" y="93655"/>
            <a:ext cx="10625070" cy="676434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EB317E7-4B5B-5AD5-57C6-06E7AEB22891}"/>
              </a:ext>
            </a:extLst>
          </p:cNvPr>
          <p:cNvSpPr/>
          <p:nvPr/>
        </p:nvSpPr>
        <p:spPr>
          <a:xfrm>
            <a:off x="3830611" y="1042034"/>
            <a:ext cx="601730" cy="188206"/>
          </a:xfrm>
          <a:custGeom>
            <a:avLst/>
            <a:gdLst>
              <a:gd name="connsiteX0" fmla="*/ 123203 w 601730"/>
              <a:gd name="connsiteY0" fmla="*/ 129943 h 188206"/>
              <a:gd name="connsiteX1" fmla="*/ 277750 w 601730"/>
              <a:gd name="connsiteY1" fmla="*/ 91307 h 188206"/>
              <a:gd name="connsiteX2" fmla="*/ 355023 w 601730"/>
              <a:gd name="connsiteY2" fmla="*/ 65549 h 188206"/>
              <a:gd name="connsiteX3" fmla="*/ 316386 w 601730"/>
              <a:gd name="connsiteY3" fmla="*/ 39791 h 188206"/>
              <a:gd name="connsiteX4" fmla="*/ 97445 w 601730"/>
              <a:gd name="connsiteY4" fmla="*/ 129943 h 188206"/>
              <a:gd name="connsiteX5" fmla="*/ 7293 w 601730"/>
              <a:gd name="connsiteY5" fmla="*/ 181459 h 188206"/>
              <a:gd name="connsiteX6" fmla="*/ 264871 w 601730"/>
              <a:gd name="connsiteY6" fmla="*/ 168580 h 188206"/>
              <a:gd name="connsiteX7" fmla="*/ 355023 w 601730"/>
              <a:gd name="connsiteY7" fmla="*/ 142822 h 188206"/>
              <a:gd name="connsiteX8" fmla="*/ 432296 w 601730"/>
              <a:gd name="connsiteY8" fmla="*/ 104186 h 188206"/>
              <a:gd name="connsiteX9" fmla="*/ 496690 w 601730"/>
              <a:gd name="connsiteY9" fmla="*/ 91307 h 188206"/>
              <a:gd name="connsiteX10" fmla="*/ 586843 w 601730"/>
              <a:gd name="connsiteY10" fmla="*/ 78428 h 1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1730" h="188206">
                <a:moveTo>
                  <a:pt x="123203" y="129943"/>
                </a:moveTo>
                <a:cubicBezTo>
                  <a:pt x="174719" y="117064"/>
                  <a:pt x="226586" y="105519"/>
                  <a:pt x="277750" y="91307"/>
                </a:cubicBezTo>
                <a:cubicBezTo>
                  <a:pt x="303910" y="84040"/>
                  <a:pt x="328878" y="72870"/>
                  <a:pt x="355023" y="65549"/>
                </a:cubicBezTo>
                <a:cubicBezTo>
                  <a:pt x="652399" y="-17716"/>
                  <a:pt x="727934" y="-16328"/>
                  <a:pt x="316386" y="39791"/>
                </a:cubicBezTo>
                <a:cubicBezTo>
                  <a:pt x="243406" y="69842"/>
                  <a:pt x="169193" y="97058"/>
                  <a:pt x="97445" y="129943"/>
                </a:cubicBezTo>
                <a:cubicBezTo>
                  <a:pt x="65981" y="144364"/>
                  <a:pt x="-26432" y="173676"/>
                  <a:pt x="7293" y="181459"/>
                </a:cubicBezTo>
                <a:cubicBezTo>
                  <a:pt x="91058" y="200790"/>
                  <a:pt x="179012" y="172873"/>
                  <a:pt x="264871" y="168580"/>
                </a:cubicBezTo>
                <a:cubicBezTo>
                  <a:pt x="294922" y="159994"/>
                  <a:pt x="325853" y="154041"/>
                  <a:pt x="355023" y="142822"/>
                </a:cubicBezTo>
                <a:cubicBezTo>
                  <a:pt x="381901" y="132484"/>
                  <a:pt x="405232" y="114027"/>
                  <a:pt x="432296" y="104186"/>
                </a:cubicBezTo>
                <a:cubicBezTo>
                  <a:pt x="452868" y="96705"/>
                  <a:pt x="475153" y="95223"/>
                  <a:pt x="496690" y="91307"/>
                </a:cubicBezTo>
                <a:cubicBezTo>
                  <a:pt x="571406" y="77722"/>
                  <a:pt x="548967" y="78428"/>
                  <a:pt x="586843" y="7842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29F2D7C-FD2D-AFE1-6905-D6BD202B7CF3}"/>
              </a:ext>
            </a:extLst>
          </p:cNvPr>
          <p:cNvSpPr/>
          <p:nvPr/>
        </p:nvSpPr>
        <p:spPr>
          <a:xfrm>
            <a:off x="3287260" y="3103808"/>
            <a:ext cx="215794" cy="1056068"/>
          </a:xfrm>
          <a:custGeom>
            <a:avLst/>
            <a:gdLst>
              <a:gd name="connsiteX0" fmla="*/ 215794 w 215794"/>
              <a:gd name="connsiteY0" fmla="*/ 450761 h 1056068"/>
              <a:gd name="connsiteX1" fmla="*/ 164278 w 215794"/>
              <a:gd name="connsiteY1" fmla="*/ 708338 h 1056068"/>
              <a:gd name="connsiteX2" fmla="*/ 112763 w 215794"/>
              <a:gd name="connsiteY2" fmla="*/ 141668 h 1056068"/>
              <a:gd name="connsiteX3" fmla="*/ 61247 w 215794"/>
              <a:gd name="connsiteY3" fmla="*/ 0 h 1056068"/>
              <a:gd name="connsiteX4" fmla="*/ 48368 w 215794"/>
              <a:gd name="connsiteY4" fmla="*/ 888643 h 1056068"/>
              <a:gd name="connsiteX5" fmla="*/ 87005 w 215794"/>
              <a:gd name="connsiteY5" fmla="*/ 978795 h 1056068"/>
              <a:gd name="connsiteX6" fmla="*/ 99884 w 215794"/>
              <a:gd name="connsiteY6" fmla="*/ 1030310 h 1056068"/>
              <a:gd name="connsiteX7" fmla="*/ 138520 w 215794"/>
              <a:gd name="connsiteY7" fmla="*/ 1056068 h 1056068"/>
              <a:gd name="connsiteX8" fmla="*/ 99884 w 215794"/>
              <a:gd name="connsiteY8" fmla="*/ 734096 h 1056068"/>
              <a:gd name="connsiteX9" fmla="*/ 61247 w 215794"/>
              <a:gd name="connsiteY9" fmla="*/ 437882 h 105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794" h="1056068">
                <a:moveTo>
                  <a:pt x="215794" y="450761"/>
                </a:moveTo>
                <a:cubicBezTo>
                  <a:pt x="144794" y="862557"/>
                  <a:pt x="137448" y="949808"/>
                  <a:pt x="164278" y="708338"/>
                </a:cubicBezTo>
                <a:cubicBezTo>
                  <a:pt x="100322" y="218011"/>
                  <a:pt x="142746" y="606410"/>
                  <a:pt x="112763" y="141668"/>
                </a:cubicBezTo>
                <a:cubicBezTo>
                  <a:pt x="103694" y="1091"/>
                  <a:pt x="139190" y="25981"/>
                  <a:pt x="61247" y="0"/>
                </a:cubicBezTo>
                <a:cubicBezTo>
                  <a:pt x="-31177" y="369694"/>
                  <a:pt x="-5064" y="204724"/>
                  <a:pt x="48368" y="888643"/>
                </a:cubicBezTo>
                <a:cubicBezTo>
                  <a:pt x="50915" y="921238"/>
                  <a:pt x="75832" y="948069"/>
                  <a:pt x="87005" y="978795"/>
                </a:cubicBezTo>
                <a:cubicBezTo>
                  <a:pt x="93054" y="995429"/>
                  <a:pt x="90066" y="1015583"/>
                  <a:pt x="99884" y="1030310"/>
                </a:cubicBezTo>
                <a:cubicBezTo>
                  <a:pt x="108470" y="1043189"/>
                  <a:pt x="125641" y="1047482"/>
                  <a:pt x="138520" y="1056068"/>
                </a:cubicBezTo>
                <a:cubicBezTo>
                  <a:pt x="125641" y="948744"/>
                  <a:pt x="116743" y="840867"/>
                  <a:pt x="99884" y="734096"/>
                </a:cubicBezTo>
                <a:cubicBezTo>
                  <a:pt x="51594" y="428257"/>
                  <a:pt x="61247" y="696339"/>
                  <a:pt x="61247" y="43788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B333827-93EC-7495-DF40-4EA8D625F5B3}"/>
              </a:ext>
            </a:extLst>
          </p:cNvPr>
          <p:cNvSpPr/>
          <p:nvPr/>
        </p:nvSpPr>
        <p:spPr>
          <a:xfrm>
            <a:off x="3219365" y="4855335"/>
            <a:ext cx="106614" cy="811369"/>
          </a:xfrm>
          <a:custGeom>
            <a:avLst/>
            <a:gdLst>
              <a:gd name="connsiteX0" fmla="*/ 26111 w 106614"/>
              <a:gd name="connsiteY0" fmla="*/ 167426 h 811369"/>
              <a:gd name="connsiteX1" fmla="*/ 38990 w 106614"/>
              <a:gd name="connsiteY1" fmla="*/ 425003 h 811369"/>
              <a:gd name="connsiteX2" fmla="*/ 64748 w 106614"/>
              <a:gd name="connsiteY2" fmla="*/ 708338 h 811369"/>
              <a:gd name="connsiteX3" fmla="*/ 103384 w 106614"/>
              <a:gd name="connsiteY3" fmla="*/ 592428 h 811369"/>
              <a:gd name="connsiteX4" fmla="*/ 64748 w 106614"/>
              <a:gd name="connsiteY4" fmla="*/ 0 h 811369"/>
              <a:gd name="connsiteX5" fmla="*/ 64748 w 106614"/>
              <a:gd name="connsiteY5" fmla="*/ 592428 h 811369"/>
              <a:gd name="connsiteX6" fmla="*/ 103384 w 106614"/>
              <a:gd name="connsiteY6" fmla="*/ 811369 h 811369"/>
              <a:gd name="connsiteX7" fmla="*/ 77627 w 106614"/>
              <a:gd name="connsiteY7" fmla="*/ 502276 h 811369"/>
              <a:gd name="connsiteX8" fmla="*/ 90505 w 106614"/>
              <a:gd name="connsiteY8" fmla="*/ 631065 h 811369"/>
              <a:gd name="connsiteX9" fmla="*/ 103384 w 106614"/>
              <a:gd name="connsiteY9" fmla="*/ 721217 h 811369"/>
              <a:gd name="connsiteX10" fmla="*/ 103384 w 106614"/>
              <a:gd name="connsiteY10" fmla="*/ 798490 h 81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614" h="811369">
                <a:moveTo>
                  <a:pt x="26111" y="167426"/>
                </a:moveTo>
                <a:cubicBezTo>
                  <a:pt x="30404" y="253285"/>
                  <a:pt x="34350" y="339162"/>
                  <a:pt x="38990" y="425003"/>
                </a:cubicBezTo>
                <a:cubicBezTo>
                  <a:pt x="51581" y="657927"/>
                  <a:pt x="38003" y="574613"/>
                  <a:pt x="64748" y="708338"/>
                </a:cubicBezTo>
                <a:cubicBezTo>
                  <a:pt x="77627" y="669701"/>
                  <a:pt x="102570" y="633146"/>
                  <a:pt x="103384" y="592428"/>
                </a:cubicBezTo>
                <a:cubicBezTo>
                  <a:pt x="110944" y="214447"/>
                  <a:pt x="107916" y="215838"/>
                  <a:pt x="64748" y="0"/>
                </a:cubicBezTo>
                <a:cubicBezTo>
                  <a:pt x="-48626" y="226746"/>
                  <a:pt x="10361" y="75748"/>
                  <a:pt x="64748" y="592428"/>
                </a:cubicBezTo>
                <a:cubicBezTo>
                  <a:pt x="72506" y="666129"/>
                  <a:pt x="103384" y="811369"/>
                  <a:pt x="103384" y="811369"/>
                </a:cubicBezTo>
                <a:cubicBezTo>
                  <a:pt x="94798" y="708338"/>
                  <a:pt x="84993" y="605401"/>
                  <a:pt x="77627" y="502276"/>
                </a:cubicBezTo>
                <a:cubicBezTo>
                  <a:pt x="74553" y="459242"/>
                  <a:pt x="84403" y="588355"/>
                  <a:pt x="90505" y="631065"/>
                </a:cubicBezTo>
                <a:cubicBezTo>
                  <a:pt x="94798" y="661116"/>
                  <a:pt x="101056" y="690951"/>
                  <a:pt x="103384" y="721217"/>
                </a:cubicBezTo>
                <a:cubicBezTo>
                  <a:pt x="105360" y="746899"/>
                  <a:pt x="103384" y="772732"/>
                  <a:pt x="103384" y="79849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568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19D76-3527-EBD3-1DE8-927655142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4"/>
          <a:stretch/>
        </p:blipFill>
        <p:spPr>
          <a:xfrm>
            <a:off x="0" y="383059"/>
            <a:ext cx="12192000" cy="647326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F38F80C-C7C1-A4C7-8AA4-D31119E065B5}"/>
              </a:ext>
            </a:extLst>
          </p:cNvPr>
          <p:cNvSpPr/>
          <p:nvPr/>
        </p:nvSpPr>
        <p:spPr>
          <a:xfrm>
            <a:off x="3399950" y="1275008"/>
            <a:ext cx="2112208" cy="875764"/>
          </a:xfrm>
          <a:custGeom>
            <a:avLst/>
            <a:gdLst>
              <a:gd name="connsiteX0" fmla="*/ 901594 w 2112208"/>
              <a:gd name="connsiteY0" fmla="*/ 167426 h 875764"/>
              <a:gd name="connsiteX1" fmla="*/ 682653 w 2112208"/>
              <a:gd name="connsiteY1" fmla="*/ 128789 h 875764"/>
              <a:gd name="connsiteX2" fmla="*/ 579622 w 2112208"/>
              <a:gd name="connsiteY2" fmla="*/ 103031 h 875764"/>
              <a:gd name="connsiteX3" fmla="*/ 296287 w 2112208"/>
              <a:gd name="connsiteY3" fmla="*/ 154547 h 875764"/>
              <a:gd name="connsiteX4" fmla="*/ 231892 w 2112208"/>
              <a:gd name="connsiteY4" fmla="*/ 180305 h 875764"/>
              <a:gd name="connsiteX5" fmla="*/ 154619 w 2112208"/>
              <a:gd name="connsiteY5" fmla="*/ 244699 h 875764"/>
              <a:gd name="connsiteX6" fmla="*/ 38709 w 2112208"/>
              <a:gd name="connsiteY6" fmla="*/ 373488 h 875764"/>
              <a:gd name="connsiteX7" fmla="*/ 12951 w 2112208"/>
              <a:gd name="connsiteY7" fmla="*/ 437882 h 875764"/>
              <a:gd name="connsiteX8" fmla="*/ 73 w 2112208"/>
              <a:gd name="connsiteY8" fmla="*/ 515155 h 875764"/>
              <a:gd name="connsiteX9" fmla="*/ 25830 w 2112208"/>
              <a:gd name="connsiteY9" fmla="*/ 772733 h 875764"/>
              <a:gd name="connsiteX10" fmla="*/ 115982 w 2112208"/>
              <a:gd name="connsiteY10" fmla="*/ 837127 h 875764"/>
              <a:gd name="connsiteX11" fmla="*/ 283408 w 2112208"/>
              <a:gd name="connsiteY11" fmla="*/ 862885 h 875764"/>
              <a:gd name="connsiteX12" fmla="*/ 360681 w 2112208"/>
              <a:gd name="connsiteY12" fmla="*/ 875764 h 875764"/>
              <a:gd name="connsiteX13" fmla="*/ 1777357 w 2112208"/>
              <a:gd name="connsiteY13" fmla="*/ 850006 h 875764"/>
              <a:gd name="connsiteX14" fmla="*/ 1919025 w 2112208"/>
              <a:gd name="connsiteY14" fmla="*/ 837127 h 875764"/>
              <a:gd name="connsiteX15" fmla="*/ 1983419 w 2112208"/>
              <a:gd name="connsiteY15" fmla="*/ 824248 h 875764"/>
              <a:gd name="connsiteX16" fmla="*/ 2099329 w 2112208"/>
              <a:gd name="connsiteY16" fmla="*/ 811369 h 875764"/>
              <a:gd name="connsiteX17" fmla="*/ 2112208 w 2112208"/>
              <a:gd name="connsiteY17" fmla="*/ 772733 h 875764"/>
              <a:gd name="connsiteX18" fmla="*/ 2086450 w 2112208"/>
              <a:gd name="connsiteY18" fmla="*/ 605307 h 875764"/>
              <a:gd name="connsiteX19" fmla="*/ 2073571 w 2112208"/>
              <a:gd name="connsiteY19" fmla="*/ 502277 h 875764"/>
              <a:gd name="connsiteX20" fmla="*/ 2034935 w 2112208"/>
              <a:gd name="connsiteY20" fmla="*/ 373488 h 875764"/>
              <a:gd name="connsiteX21" fmla="*/ 1893267 w 2112208"/>
              <a:gd name="connsiteY21" fmla="*/ 244699 h 875764"/>
              <a:gd name="connsiteX22" fmla="*/ 1687205 w 2112208"/>
              <a:gd name="connsiteY22" fmla="*/ 167426 h 875764"/>
              <a:gd name="connsiteX23" fmla="*/ 1416749 w 2112208"/>
              <a:gd name="connsiteY23" fmla="*/ 77274 h 875764"/>
              <a:gd name="connsiteX24" fmla="*/ 1300839 w 2112208"/>
              <a:gd name="connsiteY24" fmla="*/ 51516 h 875764"/>
              <a:gd name="connsiteX25" fmla="*/ 1184929 w 2112208"/>
              <a:gd name="connsiteY25" fmla="*/ 12879 h 875764"/>
              <a:gd name="connsiteX26" fmla="*/ 978867 w 2112208"/>
              <a:gd name="connsiteY26" fmla="*/ 0 h 875764"/>
              <a:gd name="connsiteX27" fmla="*/ 656895 w 2112208"/>
              <a:gd name="connsiteY27" fmla="*/ 12879 h 87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12208" h="875764">
                <a:moveTo>
                  <a:pt x="901594" y="167426"/>
                </a:moveTo>
                <a:cubicBezTo>
                  <a:pt x="828614" y="154547"/>
                  <a:pt x="755322" y="143323"/>
                  <a:pt x="682653" y="128789"/>
                </a:cubicBezTo>
                <a:cubicBezTo>
                  <a:pt x="647940" y="121846"/>
                  <a:pt x="614944" y="100676"/>
                  <a:pt x="579622" y="103031"/>
                </a:cubicBezTo>
                <a:cubicBezTo>
                  <a:pt x="483841" y="109416"/>
                  <a:pt x="390732" y="137375"/>
                  <a:pt x="296287" y="154547"/>
                </a:cubicBezTo>
                <a:cubicBezTo>
                  <a:pt x="274822" y="163133"/>
                  <a:pt x="251396" y="167893"/>
                  <a:pt x="231892" y="180305"/>
                </a:cubicBezTo>
                <a:cubicBezTo>
                  <a:pt x="203605" y="198306"/>
                  <a:pt x="179335" y="222043"/>
                  <a:pt x="154619" y="244699"/>
                </a:cubicBezTo>
                <a:cubicBezTo>
                  <a:pt x="125124" y="271736"/>
                  <a:pt x="62104" y="331377"/>
                  <a:pt x="38709" y="373488"/>
                </a:cubicBezTo>
                <a:cubicBezTo>
                  <a:pt x="27482" y="393697"/>
                  <a:pt x="21537" y="416417"/>
                  <a:pt x="12951" y="437882"/>
                </a:cubicBezTo>
                <a:cubicBezTo>
                  <a:pt x="8658" y="463640"/>
                  <a:pt x="-931" y="489061"/>
                  <a:pt x="73" y="515155"/>
                </a:cubicBezTo>
                <a:cubicBezTo>
                  <a:pt x="3389" y="601379"/>
                  <a:pt x="11046" y="687721"/>
                  <a:pt x="25830" y="772733"/>
                </a:cubicBezTo>
                <a:cubicBezTo>
                  <a:pt x="33490" y="816781"/>
                  <a:pt x="83400" y="826266"/>
                  <a:pt x="115982" y="837127"/>
                </a:cubicBezTo>
                <a:cubicBezTo>
                  <a:pt x="174786" y="856728"/>
                  <a:pt x="216728" y="853994"/>
                  <a:pt x="283408" y="862885"/>
                </a:cubicBezTo>
                <a:cubicBezTo>
                  <a:pt x="309292" y="866336"/>
                  <a:pt x="334923" y="871471"/>
                  <a:pt x="360681" y="875764"/>
                </a:cubicBezTo>
                <a:cubicBezTo>
                  <a:pt x="885265" y="870062"/>
                  <a:pt x="1295709" y="883223"/>
                  <a:pt x="1777357" y="850006"/>
                </a:cubicBezTo>
                <a:cubicBezTo>
                  <a:pt x="1824662" y="846744"/>
                  <a:pt x="1871802" y="841420"/>
                  <a:pt x="1919025" y="837127"/>
                </a:cubicBezTo>
                <a:cubicBezTo>
                  <a:pt x="1940490" y="832834"/>
                  <a:pt x="1961749" y="827344"/>
                  <a:pt x="1983419" y="824248"/>
                </a:cubicBezTo>
                <a:cubicBezTo>
                  <a:pt x="2021903" y="818750"/>
                  <a:pt x="2063235" y="825806"/>
                  <a:pt x="2099329" y="811369"/>
                </a:cubicBezTo>
                <a:cubicBezTo>
                  <a:pt x="2111933" y="806327"/>
                  <a:pt x="2107915" y="785612"/>
                  <a:pt x="2112208" y="772733"/>
                </a:cubicBezTo>
                <a:cubicBezTo>
                  <a:pt x="2103622" y="716924"/>
                  <a:pt x="2094435" y="661205"/>
                  <a:pt x="2086450" y="605307"/>
                </a:cubicBezTo>
                <a:cubicBezTo>
                  <a:pt x="2081555" y="571044"/>
                  <a:pt x="2078466" y="536540"/>
                  <a:pt x="2073571" y="502277"/>
                </a:cubicBezTo>
                <a:cubicBezTo>
                  <a:pt x="2066707" y="454229"/>
                  <a:pt x="2065627" y="412950"/>
                  <a:pt x="2034935" y="373488"/>
                </a:cubicBezTo>
                <a:cubicBezTo>
                  <a:pt x="2017506" y="351080"/>
                  <a:pt x="1915798" y="255965"/>
                  <a:pt x="1893267" y="244699"/>
                </a:cubicBezTo>
                <a:cubicBezTo>
                  <a:pt x="1827653" y="211892"/>
                  <a:pt x="1754632" y="196323"/>
                  <a:pt x="1687205" y="167426"/>
                </a:cubicBezTo>
                <a:cubicBezTo>
                  <a:pt x="1556007" y="111198"/>
                  <a:pt x="1597123" y="124328"/>
                  <a:pt x="1416749" y="77274"/>
                </a:cubicBezTo>
                <a:cubicBezTo>
                  <a:pt x="1378451" y="67283"/>
                  <a:pt x="1338974" y="62109"/>
                  <a:pt x="1300839" y="51516"/>
                </a:cubicBezTo>
                <a:cubicBezTo>
                  <a:pt x="1261598" y="40616"/>
                  <a:pt x="1225144" y="19313"/>
                  <a:pt x="1184929" y="12879"/>
                </a:cubicBezTo>
                <a:cubicBezTo>
                  <a:pt x="1116972" y="2006"/>
                  <a:pt x="1047554" y="4293"/>
                  <a:pt x="978867" y="0"/>
                </a:cubicBezTo>
                <a:cubicBezTo>
                  <a:pt x="871550" y="4472"/>
                  <a:pt x="764305" y="12879"/>
                  <a:pt x="656895" y="1287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D6CE2AF-CD8E-8729-7B8D-A4F841B29198}"/>
              </a:ext>
            </a:extLst>
          </p:cNvPr>
          <p:cNvSpPr/>
          <p:nvPr/>
        </p:nvSpPr>
        <p:spPr>
          <a:xfrm>
            <a:off x="5703252" y="2215166"/>
            <a:ext cx="1315750" cy="695459"/>
          </a:xfrm>
          <a:custGeom>
            <a:avLst/>
            <a:gdLst>
              <a:gd name="connsiteX0" fmla="*/ 581638 w 1315750"/>
              <a:gd name="connsiteY0" fmla="*/ 0 h 695459"/>
              <a:gd name="connsiteX1" fmla="*/ 362697 w 1315750"/>
              <a:gd name="connsiteY1" fmla="*/ 38637 h 695459"/>
              <a:gd name="connsiteX2" fmla="*/ 221030 w 1315750"/>
              <a:gd name="connsiteY2" fmla="*/ 77273 h 695459"/>
              <a:gd name="connsiteX3" fmla="*/ 92241 w 1315750"/>
              <a:gd name="connsiteY3" fmla="*/ 103031 h 695459"/>
              <a:gd name="connsiteX4" fmla="*/ 27847 w 1315750"/>
              <a:gd name="connsiteY4" fmla="*/ 128789 h 695459"/>
              <a:gd name="connsiteX5" fmla="*/ 40725 w 1315750"/>
              <a:gd name="connsiteY5" fmla="*/ 386366 h 695459"/>
              <a:gd name="connsiteX6" fmla="*/ 92241 w 1315750"/>
              <a:gd name="connsiteY6" fmla="*/ 502276 h 695459"/>
              <a:gd name="connsiteX7" fmla="*/ 156635 w 1315750"/>
              <a:gd name="connsiteY7" fmla="*/ 566671 h 695459"/>
              <a:gd name="connsiteX8" fmla="*/ 336940 w 1315750"/>
              <a:gd name="connsiteY8" fmla="*/ 669702 h 695459"/>
              <a:gd name="connsiteX9" fmla="*/ 414213 w 1315750"/>
              <a:gd name="connsiteY9" fmla="*/ 695459 h 695459"/>
              <a:gd name="connsiteX10" fmla="*/ 980883 w 1315750"/>
              <a:gd name="connsiteY10" fmla="*/ 669702 h 695459"/>
              <a:gd name="connsiteX11" fmla="*/ 1264218 w 1315750"/>
              <a:gd name="connsiteY11" fmla="*/ 566671 h 695459"/>
              <a:gd name="connsiteX12" fmla="*/ 1315734 w 1315750"/>
              <a:gd name="connsiteY12" fmla="*/ 476519 h 695459"/>
              <a:gd name="connsiteX13" fmla="*/ 1277097 w 1315750"/>
              <a:gd name="connsiteY13" fmla="*/ 334851 h 695459"/>
              <a:gd name="connsiteX14" fmla="*/ 1045278 w 1315750"/>
              <a:gd name="connsiteY14" fmla="*/ 180304 h 695459"/>
              <a:gd name="connsiteX15" fmla="*/ 993762 w 1315750"/>
              <a:gd name="connsiteY15" fmla="*/ 141668 h 695459"/>
              <a:gd name="connsiteX16" fmla="*/ 955125 w 1315750"/>
              <a:gd name="connsiteY16" fmla="*/ 115910 h 695459"/>
              <a:gd name="connsiteX17" fmla="*/ 903610 w 1315750"/>
              <a:gd name="connsiteY17" fmla="*/ 115910 h 69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15750" h="695459">
                <a:moveTo>
                  <a:pt x="581638" y="0"/>
                </a:moveTo>
                <a:cubicBezTo>
                  <a:pt x="508658" y="12879"/>
                  <a:pt x="435160" y="23109"/>
                  <a:pt x="362697" y="38637"/>
                </a:cubicBezTo>
                <a:cubicBezTo>
                  <a:pt x="314837" y="48893"/>
                  <a:pt x="268646" y="65936"/>
                  <a:pt x="221030" y="77273"/>
                </a:cubicBezTo>
                <a:cubicBezTo>
                  <a:pt x="178441" y="87413"/>
                  <a:pt x="135171" y="94445"/>
                  <a:pt x="92241" y="103031"/>
                </a:cubicBezTo>
                <a:cubicBezTo>
                  <a:pt x="70776" y="111617"/>
                  <a:pt x="45400" y="113744"/>
                  <a:pt x="27847" y="128789"/>
                </a:cubicBezTo>
                <a:cubicBezTo>
                  <a:pt x="-39267" y="186315"/>
                  <a:pt x="35325" y="367080"/>
                  <a:pt x="40725" y="386366"/>
                </a:cubicBezTo>
                <a:cubicBezTo>
                  <a:pt x="52125" y="427081"/>
                  <a:pt x="69377" y="466710"/>
                  <a:pt x="92241" y="502276"/>
                </a:cubicBezTo>
                <a:cubicBezTo>
                  <a:pt x="108656" y="527811"/>
                  <a:pt x="132156" y="548720"/>
                  <a:pt x="156635" y="566671"/>
                </a:cubicBezTo>
                <a:cubicBezTo>
                  <a:pt x="168452" y="575337"/>
                  <a:pt x="291816" y="651653"/>
                  <a:pt x="336940" y="669702"/>
                </a:cubicBezTo>
                <a:cubicBezTo>
                  <a:pt x="362149" y="679785"/>
                  <a:pt x="388455" y="686873"/>
                  <a:pt x="414213" y="695459"/>
                </a:cubicBezTo>
                <a:cubicBezTo>
                  <a:pt x="603103" y="686873"/>
                  <a:pt x="793115" y="691980"/>
                  <a:pt x="980883" y="669702"/>
                </a:cubicBezTo>
                <a:cubicBezTo>
                  <a:pt x="1049772" y="661529"/>
                  <a:pt x="1186484" y="599985"/>
                  <a:pt x="1264218" y="566671"/>
                </a:cubicBezTo>
                <a:cubicBezTo>
                  <a:pt x="1273479" y="552780"/>
                  <a:pt x="1316724" y="491373"/>
                  <a:pt x="1315734" y="476519"/>
                </a:cubicBezTo>
                <a:cubicBezTo>
                  <a:pt x="1312478" y="427680"/>
                  <a:pt x="1301094" y="377512"/>
                  <a:pt x="1277097" y="334851"/>
                </a:cubicBezTo>
                <a:cubicBezTo>
                  <a:pt x="1250388" y="287369"/>
                  <a:pt x="1057348" y="189356"/>
                  <a:pt x="1045278" y="180304"/>
                </a:cubicBezTo>
                <a:cubicBezTo>
                  <a:pt x="1028106" y="167425"/>
                  <a:pt x="1011229" y="154144"/>
                  <a:pt x="993762" y="141668"/>
                </a:cubicBezTo>
                <a:cubicBezTo>
                  <a:pt x="981166" y="132671"/>
                  <a:pt x="970008" y="120162"/>
                  <a:pt x="955125" y="115910"/>
                </a:cubicBezTo>
                <a:cubicBezTo>
                  <a:pt x="938614" y="111193"/>
                  <a:pt x="920782" y="115910"/>
                  <a:pt x="903610" y="115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3169245-E238-4654-5F3B-6FE34AB42AF2}"/>
              </a:ext>
            </a:extLst>
          </p:cNvPr>
          <p:cNvSpPr/>
          <p:nvPr/>
        </p:nvSpPr>
        <p:spPr>
          <a:xfrm>
            <a:off x="7585656" y="2215166"/>
            <a:ext cx="1184857" cy="669702"/>
          </a:xfrm>
          <a:custGeom>
            <a:avLst/>
            <a:gdLst>
              <a:gd name="connsiteX0" fmla="*/ 437882 w 1184857"/>
              <a:gd name="connsiteY0" fmla="*/ 0 h 669702"/>
              <a:gd name="connsiteX1" fmla="*/ 167426 w 1184857"/>
              <a:gd name="connsiteY1" fmla="*/ 77273 h 669702"/>
              <a:gd name="connsiteX2" fmla="*/ 90152 w 1184857"/>
              <a:gd name="connsiteY2" fmla="*/ 115910 h 669702"/>
              <a:gd name="connsiteX3" fmla="*/ 0 w 1184857"/>
              <a:gd name="connsiteY3" fmla="*/ 167426 h 669702"/>
              <a:gd name="connsiteX4" fmla="*/ 12879 w 1184857"/>
              <a:gd name="connsiteY4" fmla="*/ 283335 h 669702"/>
              <a:gd name="connsiteX5" fmla="*/ 77274 w 1184857"/>
              <a:gd name="connsiteY5" fmla="*/ 425003 h 669702"/>
              <a:gd name="connsiteX6" fmla="*/ 206062 w 1184857"/>
              <a:gd name="connsiteY6" fmla="*/ 605307 h 669702"/>
              <a:gd name="connsiteX7" fmla="*/ 270457 w 1184857"/>
              <a:gd name="connsiteY7" fmla="*/ 631065 h 669702"/>
              <a:gd name="connsiteX8" fmla="*/ 373488 w 1184857"/>
              <a:gd name="connsiteY8" fmla="*/ 669702 h 669702"/>
              <a:gd name="connsiteX9" fmla="*/ 862885 w 1184857"/>
              <a:gd name="connsiteY9" fmla="*/ 631065 h 669702"/>
              <a:gd name="connsiteX10" fmla="*/ 965916 w 1184857"/>
              <a:gd name="connsiteY10" fmla="*/ 618186 h 669702"/>
              <a:gd name="connsiteX11" fmla="*/ 1094705 w 1184857"/>
              <a:gd name="connsiteY11" fmla="*/ 579549 h 669702"/>
              <a:gd name="connsiteX12" fmla="*/ 1159099 w 1184857"/>
              <a:gd name="connsiteY12" fmla="*/ 386366 h 669702"/>
              <a:gd name="connsiteX13" fmla="*/ 1184857 w 1184857"/>
              <a:gd name="connsiteY13" fmla="*/ 270457 h 669702"/>
              <a:gd name="connsiteX14" fmla="*/ 1171978 w 1184857"/>
              <a:gd name="connsiteY14" fmla="*/ 128789 h 669702"/>
              <a:gd name="connsiteX15" fmla="*/ 1094705 w 1184857"/>
              <a:gd name="connsiteY15" fmla="*/ 51516 h 669702"/>
              <a:gd name="connsiteX16" fmla="*/ 1056068 w 1184857"/>
              <a:gd name="connsiteY16" fmla="*/ 38637 h 669702"/>
              <a:gd name="connsiteX17" fmla="*/ 1017431 w 1184857"/>
              <a:gd name="connsiteY17" fmla="*/ 12879 h 66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857" h="669702">
                <a:moveTo>
                  <a:pt x="437882" y="0"/>
                </a:moveTo>
                <a:cubicBezTo>
                  <a:pt x="410077" y="7415"/>
                  <a:pt x="229862" y="51258"/>
                  <a:pt x="167426" y="77273"/>
                </a:cubicBezTo>
                <a:cubicBezTo>
                  <a:pt x="140843" y="88349"/>
                  <a:pt x="114846" y="101093"/>
                  <a:pt x="90152" y="115910"/>
                </a:cubicBezTo>
                <a:cubicBezTo>
                  <a:pt x="-7311" y="174388"/>
                  <a:pt x="81192" y="140362"/>
                  <a:pt x="0" y="167426"/>
                </a:cubicBezTo>
                <a:cubicBezTo>
                  <a:pt x="4293" y="206062"/>
                  <a:pt x="3451" y="245622"/>
                  <a:pt x="12879" y="283335"/>
                </a:cubicBezTo>
                <a:cubicBezTo>
                  <a:pt x="17217" y="300688"/>
                  <a:pt x="61476" y="397356"/>
                  <a:pt x="77274" y="425003"/>
                </a:cubicBezTo>
                <a:cubicBezTo>
                  <a:pt x="105003" y="473529"/>
                  <a:pt x="149239" y="567425"/>
                  <a:pt x="206062" y="605307"/>
                </a:cubicBezTo>
                <a:cubicBezTo>
                  <a:pt x="225298" y="618131"/>
                  <a:pt x="249331" y="621676"/>
                  <a:pt x="270457" y="631065"/>
                </a:cubicBezTo>
                <a:cubicBezTo>
                  <a:pt x="357047" y="669550"/>
                  <a:pt x="285605" y="647731"/>
                  <a:pt x="373488" y="669702"/>
                </a:cubicBezTo>
                <a:lnTo>
                  <a:pt x="862885" y="631065"/>
                </a:lnTo>
                <a:cubicBezTo>
                  <a:pt x="897366" y="628067"/>
                  <a:pt x="932129" y="625694"/>
                  <a:pt x="965916" y="618186"/>
                </a:cubicBezTo>
                <a:cubicBezTo>
                  <a:pt x="1009669" y="608463"/>
                  <a:pt x="1051775" y="592428"/>
                  <a:pt x="1094705" y="579549"/>
                </a:cubicBezTo>
                <a:cubicBezTo>
                  <a:pt x="1128723" y="494502"/>
                  <a:pt x="1130074" y="496660"/>
                  <a:pt x="1159099" y="386366"/>
                </a:cubicBezTo>
                <a:cubicBezTo>
                  <a:pt x="1169172" y="348090"/>
                  <a:pt x="1176271" y="309093"/>
                  <a:pt x="1184857" y="270457"/>
                </a:cubicBezTo>
                <a:cubicBezTo>
                  <a:pt x="1180564" y="223234"/>
                  <a:pt x="1184196" y="174605"/>
                  <a:pt x="1171978" y="128789"/>
                </a:cubicBezTo>
                <a:cubicBezTo>
                  <a:pt x="1163707" y="97775"/>
                  <a:pt x="1122607" y="65467"/>
                  <a:pt x="1094705" y="51516"/>
                </a:cubicBezTo>
                <a:cubicBezTo>
                  <a:pt x="1082563" y="45445"/>
                  <a:pt x="1068210" y="44708"/>
                  <a:pt x="1056068" y="38637"/>
                </a:cubicBezTo>
                <a:cubicBezTo>
                  <a:pt x="1042223" y="31715"/>
                  <a:pt x="1030310" y="21465"/>
                  <a:pt x="1017431" y="1287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23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6627D-BA94-4685-0D33-969668263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3" t="6285" r="23987" b="2050"/>
          <a:stretch/>
        </p:blipFill>
        <p:spPr>
          <a:xfrm>
            <a:off x="736601" y="-36335"/>
            <a:ext cx="9111734" cy="719453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6C6A445-99FC-1ED5-27D2-FAE03178F6E0}"/>
              </a:ext>
            </a:extLst>
          </p:cNvPr>
          <p:cNvSpPr/>
          <p:nvPr/>
        </p:nvSpPr>
        <p:spPr>
          <a:xfrm>
            <a:off x="3116687" y="1808321"/>
            <a:ext cx="2614638" cy="677302"/>
          </a:xfrm>
          <a:custGeom>
            <a:avLst/>
            <a:gdLst>
              <a:gd name="connsiteX0" fmla="*/ 862885 w 2614638"/>
              <a:gd name="connsiteY0" fmla="*/ 59116 h 677302"/>
              <a:gd name="connsiteX1" fmla="*/ 193183 w 2614638"/>
              <a:gd name="connsiteY1" fmla="*/ 46237 h 677302"/>
              <a:gd name="connsiteX2" fmla="*/ 25758 w 2614638"/>
              <a:gd name="connsiteY2" fmla="*/ 123510 h 677302"/>
              <a:gd name="connsiteX3" fmla="*/ 0 w 2614638"/>
              <a:gd name="connsiteY3" fmla="*/ 187904 h 677302"/>
              <a:gd name="connsiteX4" fmla="*/ 25758 w 2614638"/>
              <a:gd name="connsiteY4" fmla="*/ 458361 h 677302"/>
              <a:gd name="connsiteX5" fmla="*/ 115910 w 2614638"/>
              <a:gd name="connsiteY5" fmla="*/ 548513 h 677302"/>
              <a:gd name="connsiteX6" fmla="*/ 167426 w 2614638"/>
              <a:gd name="connsiteY6" fmla="*/ 600028 h 677302"/>
              <a:gd name="connsiteX7" fmla="*/ 257578 w 2614638"/>
              <a:gd name="connsiteY7" fmla="*/ 625786 h 677302"/>
              <a:gd name="connsiteX8" fmla="*/ 450761 w 2614638"/>
              <a:gd name="connsiteY8" fmla="*/ 677302 h 677302"/>
              <a:gd name="connsiteX9" fmla="*/ 1184857 w 2614638"/>
              <a:gd name="connsiteY9" fmla="*/ 664423 h 677302"/>
              <a:gd name="connsiteX10" fmla="*/ 1545465 w 2614638"/>
              <a:gd name="connsiteY10" fmla="*/ 651544 h 677302"/>
              <a:gd name="connsiteX11" fmla="*/ 1648496 w 2614638"/>
              <a:gd name="connsiteY11" fmla="*/ 625786 h 677302"/>
              <a:gd name="connsiteX12" fmla="*/ 1944710 w 2614638"/>
              <a:gd name="connsiteY12" fmla="*/ 600028 h 677302"/>
              <a:gd name="connsiteX13" fmla="*/ 2021983 w 2614638"/>
              <a:gd name="connsiteY13" fmla="*/ 587149 h 677302"/>
              <a:gd name="connsiteX14" fmla="*/ 2073499 w 2614638"/>
              <a:gd name="connsiteY14" fmla="*/ 574271 h 677302"/>
              <a:gd name="connsiteX15" fmla="*/ 2176530 w 2614638"/>
              <a:gd name="connsiteY15" fmla="*/ 561392 h 677302"/>
              <a:gd name="connsiteX16" fmla="*/ 2382592 w 2614638"/>
              <a:gd name="connsiteY16" fmla="*/ 509876 h 677302"/>
              <a:gd name="connsiteX17" fmla="*/ 2485623 w 2614638"/>
              <a:gd name="connsiteY17" fmla="*/ 484118 h 677302"/>
              <a:gd name="connsiteX18" fmla="*/ 2588654 w 2614638"/>
              <a:gd name="connsiteY18" fmla="*/ 471240 h 677302"/>
              <a:gd name="connsiteX19" fmla="*/ 2614412 w 2614638"/>
              <a:gd name="connsiteY19" fmla="*/ 406845 h 677302"/>
              <a:gd name="connsiteX20" fmla="*/ 2575775 w 2614638"/>
              <a:gd name="connsiteY20" fmla="*/ 355330 h 677302"/>
              <a:gd name="connsiteX21" fmla="*/ 2382592 w 2614638"/>
              <a:gd name="connsiteY21" fmla="*/ 149268 h 677302"/>
              <a:gd name="connsiteX22" fmla="*/ 2292440 w 2614638"/>
              <a:gd name="connsiteY22" fmla="*/ 84873 h 677302"/>
              <a:gd name="connsiteX23" fmla="*/ 2202288 w 2614638"/>
              <a:gd name="connsiteY23" fmla="*/ 33358 h 677302"/>
              <a:gd name="connsiteX24" fmla="*/ 2163651 w 2614638"/>
              <a:gd name="connsiteY24" fmla="*/ 20479 h 67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14638" h="677302">
                <a:moveTo>
                  <a:pt x="862885" y="59116"/>
                </a:moveTo>
                <a:cubicBezTo>
                  <a:pt x="619127" y="-38387"/>
                  <a:pt x="751617" y="4872"/>
                  <a:pt x="193183" y="46237"/>
                </a:cubicBezTo>
                <a:cubicBezTo>
                  <a:pt x="173622" y="47686"/>
                  <a:pt x="46779" y="112999"/>
                  <a:pt x="25758" y="123510"/>
                </a:cubicBezTo>
                <a:cubicBezTo>
                  <a:pt x="17172" y="144975"/>
                  <a:pt x="0" y="164786"/>
                  <a:pt x="0" y="187904"/>
                </a:cubicBezTo>
                <a:cubicBezTo>
                  <a:pt x="0" y="278464"/>
                  <a:pt x="8656" y="369430"/>
                  <a:pt x="25758" y="458361"/>
                </a:cubicBezTo>
                <a:cubicBezTo>
                  <a:pt x="41165" y="538475"/>
                  <a:pt x="67398" y="512129"/>
                  <a:pt x="115910" y="548513"/>
                </a:cubicBezTo>
                <a:cubicBezTo>
                  <a:pt x="135338" y="563084"/>
                  <a:pt x="146107" y="588399"/>
                  <a:pt x="167426" y="600028"/>
                </a:cubicBezTo>
                <a:cubicBezTo>
                  <a:pt x="194863" y="614994"/>
                  <a:pt x="227747" y="616464"/>
                  <a:pt x="257578" y="625786"/>
                </a:cubicBezTo>
                <a:cubicBezTo>
                  <a:pt x="418358" y="676030"/>
                  <a:pt x="320430" y="655580"/>
                  <a:pt x="450761" y="677302"/>
                </a:cubicBezTo>
                <a:lnTo>
                  <a:pt x="1184857" y="664423"/>
                </a:lnTo>
                <a:cubicBezTo>
                  <a:pt x="1305103" y="661594"/>
                  <a:pt x="1425601" y="661533"/>
                  <a:pt x="1545465" y="651544"/>
                </a:cubicBezTo>
                <a:cubicBezTo>
                  <a:pt x="1580743" y="648604"/>
                  <a:pt x="1613783" y="632729"/>
                  <a:pt x="1648496" y="625786"/>
                </a:cubicBezTo>
                <a:cubicBezTo>
                  <a:pt x="1740998" y="607285"/>
                  <a:pt x="1857483" y="605480"/>
                  <a:pt x="1944710" y="600028"/>
                </a:cubicBezTo>
                <a:cubicBezTo>
                  <a:pt x="1970468" y="595735"/>
                  <a:pt x="1996377" y="592270"/>
                  <a:pt x="2021983" y="587149"/>
                </a:cubicBezTo>
                <a:cubicBezTo>
                  <a:pt x="2039340" y="583678"/>
                  <a:pt x="2056039" y="577181"/>
                  <a:pt x="2073499" y="574271"/>
                </a:cubicBezTo>
                <a:cubicBezTo>
                  <a:pt x="2107639" y="568581"/>
                  <a:pt x="2142647" y="568451"/>
                  <a:pt x="2176530" y="561392"/>
                </a:cubicBezTo>
                <a:cubicBezTo>
                  <a:pt x="2245843" y="546952"/>
                  <a:pt x="2313905" y="527048"/>
                  <a:pt x="2382592" y="509876"/>
                </a:cubicBezTo>
                <a:cubicBezTo>
                  <a:pt x="2416936" y="501290"/>
                  <a:pt x="2450496" y="488509"/>
                  <a:pt x="2485623" y="484118"/>
                </a:cubicBezTo>
                <a:lnTo>
                  <a:pt x="2588654" y="471240"/>
                </a:lnTo>
                <a:cubicBezTo>
                  <a:pt x="2597240" y="449775"/>
                  <a:pt x="2616965" y="429822"/>
                  <a:pt x="2614412" y="406845"/>
                </a:cubicBezTo>
                <a:cubicBezTo>
                  <a:pt x="2612042" y="385512"/>
                  <a:pt x="2589516" y="371820"/>
                  <a:pt x="2575775" y="355330"/>
                </a:cubicBezTo>
                <a:cubicBezTo>
                  <a:pt x="2525425" y="294911"/>
                  <a:pt x="2441490" y="200313"/>
                  <a:pt x="2382592" y="149268"/>
                </a:cubicBezTo>
                <a:cubicBezTo>
                  <a:pt x="2354685" y="125082"/>
                  <a:pt x="2323504" y="104843"/>
                  <a:pt x="2292440" y="84873"/>
                </a:cubicBezTo>
                <a:cubicBezTo>
                  <a:pt x="2263326" y="66157"/>
                  <a:pt x="2233245" y="48836"/>
                  <a:pt x="2202288" y="33358"/>
                </a:cubicBezTo>
                <a:cubicBezTo>
                  <a:pt x="2190146" y="27287"/>
                  <a:pt x="2163651" y="20479"/>
                  <a:pt x="2163651" y="2047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B20C9E-FCD9-6DF0-0A8C-4874C2E4398E}"/>
              </a:ext>
            </a:extLst>
          </p:cNvPr>
          <p:cNvSpPr/>
          <p:nvPr/>
        </p:nvSpPr>
        <p:spPr>
          <a:xfrm>
            <a:off x="3065172" y="2498499"/>
            <a:ext cx="3375044" cy="412126"/>
          </a:xfrm>
          <a:custGeom>
            <a:avLst/>
            <a:gdLst>
              <a:gd name="connsiteX0" fmla="*/ 476518 w 3375044"/>
              <a:gd name="connsiteY0" fmla="*/ 64397 h 412126"/>
              <a:gd name="connsiteX1" fmla="*/ 399245 w 3375044"/>
              <a:gd name="connsiteY1" fmla="*/ 51518 h 412126"/>
              <a:gd name="connsiteX2" fmla="*/ 270456 w 3375044"/>
              <a:gd name="connsiteY2" fmla="*/ 25760 h 412126"/>
              <a:gd name="connsiteX3" fmla="*/ 0 w 3375044"/>
              <a:gd name="connsiteY3" fmla="*/ 38639 h 412126"/>
              <a:gd name="connsiteX4" fmla="*/ 12879 w 3375044"/>
              <a:gd name="connsiteY4" fmla="*/ 257580 h 412126"/>
              <a:gd name="connsiteX5" fmla="*/ 64394 w 3375044"/>
              <a:gd name="connsiteY5" fmla="*/ 283338 h 412126"/>
              <a:gd name="connsiteX6" fmla="*/ 141667 w 3375044"/>
              <a:gd name="connsiteY6" fmla="*/ 309095 h 412126"/>
              <a:gd name="connsiteX7" fmla="*/ 347729 w 3375044"/>
              <a:gd name="connsiteY7" fmla="*/ 321974 h 412126"/>
              <a:gd name="connsiteX8" fmla="*/ 656822 w 3375044"/>
              <a:gd name="connsiteY8" fmla="*/ 360611 h 412126"/>
              <a:gd name="connsiteX9" fmla="*/ 824248 w 3375044"/>
              <a:gd name="connsiteY9" fmla="*/ 373490 h 412126"/>
              <a:gd name="connsiteX10" fmla="*/ 1558343 w 3375044"/>
              <a:gd name="connsiteY10" fmla="*/ 399247 h 412126"/>
              <a:gd name="connsiteX11" fmla="*/ 1777284 w 3375044"/>
              <a:gd name="connsiteY11" fmla="*/ 412126 h 412126"/>
              <a:gd name="connsiteX12" fmla="*/ 3335628 w 3375044"/>
              <a:gd name="connsiteY12" fmla="*/ 373490 h 412126"/>
              <a:gd name="connsiteX13" fmla="*/ 3309870 w 3375044"/>
              <a:gd name="connsiteY13" fmla="*/ 2 h 41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5044" h="412126">
                <a:moveTo>
                  <a:pt x="476518" y="64397"/>
                </a:moveTo>
                <a:cubicBezTo>
                  <a:pt x="450760" y="60104"/>
                  <a:pt x="424911" y="56330"/>
                  <a:pt x="399245" y="51518"/>
                </a:cubicBezTo>
                <a:cubicBezTo>
                  <a:pt x="356215" y="43450"/>
                  <a:pt x="314213" y="27172"/>
                  <a:pt x="270456" y="25760"/>
                </a:cubicBezTo>
                <a:cubicBezTo>
                  <a:pt x="180249" y="22850"/>
                  <a:pt x="90152" y="34346"/>
                  <a:pt x="0" y="38639"/>
                </a:cubicBezTo>
                <a:cubicBezTo>
                  <a:pt x="4293" y="111619"/>
                  <a:pt x="-5726" y="186881"/>
                  <a:pt x="12879" y="257580"/>
                </a:cubicBezTo>
                <a:cubicBezTo>
                  <a:pt x="17765" y="276146"/>
                  <a:pt x="46569" y="276208"/>
                  <a:pt x="64394" y="283338"/>
                </a:cubicBezTo>
                <a:cubicBezTo>
                  <a:pt x="89603" y="293422"/>
                  <a:pt x="114765" y="305427"/>
                  <a:pt x="141667" y="309095"/>
                </a:cubicBezTo>
                <a:cubicBezTo>
                  <a:pt x="209857" y="318394"/>
                  <a:pt x="279096" y="316890"/>
                  <a:pt x="347729" y="321974"/>
                </a:cubicBezTo>
                <a:cubicBezTo>
                  <a:pt x="632527" y="343070"/>
                  <a:pt x="339053" y="323945"/>
                  <a:pt x="656822" y="360611"/>
                </a:cubicBezTo>
                <a:cubicBezTo>
                  <a:pt x="712427" y="367027"/>
                  <a:pt x="768377" y="370104"/>
                  <a:pt x="824248" y="373490"/>
                </a:cubicBezTo>
                <a:cubicBezTo>
                  <a:pt x="1109051" y="390751"/>
                  <a:pt x="1238900" y="390614"/>
                  <a:pt x="1558343" y="399247"/>
                </a:cubicBezTo>
                <a:cubicBezTo>
                  <a:pt x="1631323" y="403540"/>
                  <a:pt x="1704178" y="412126"/>
                  <a:pt x="1777284" y="412126"/>
                </a:cubicBezTo>
                <a:cubicBezTo>
                  <a:pt x="2727475" y="412126"/>
                  <a:pt x="2619706" y="411169"/>
                  <a:pt x="3335628" y="373490"/>
                </a:cubicBezTo>
                <a:cubicBezTo>
                  <a:pt x="3322601" y="-4288"/>
                  <a:pt x="3447319" y="2"/>
                  <a:pt x="3309870" y="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71EC7F-2CA0-57EF-31B5-A163FF43DD97}"/>
              </a:ext>
            </a:extLst>
          </p:cNvPr>
          <p:cNvSpPr/>
          <p:nvPr/>
        </p:nvSpPr>
        <p:spPr>
          <a:xfrm>
            <a:off x="7920507" y="2975020"/>
            <a:ext cx="1133341" cy="128788"/>
          </a:xfrm>
          <a:custGeom>
            <a:avLst/>
            <a:gdLst>
              <a:gd name="connsiteX0" fmla="*/ 0 w 1133341"/>
              <a:gd name="connsiteY0" fmla="*/ 128788 h 128788"/>
              <a:gd name="connsiteX1" fmla="*/ 502276 w 1133341"/>
              <a:gd name="connsiteY1" fmla="*/ 90152 h 128788"/>
              <a:gd name="connsiteX2" fmla="*/ 631065 w 1133341"/>
              <a:gd name="connsiteY2" fmla="*/ 64394 h 128788"/>
              <a:gd name="connsiteX3" fmla="*/ 772732 w 1133341"/>
              <a:gd name="connsiteY3" fmla="*/ 51515 h 128788"/>
              <a:gd name="connsiteX4" fmla="*/ 875763 w 1133341"/>
              <a:gd name="connsiteY4" fmla="*/ 38636 h 128788"/>
              <a:gd name="connsiteX5" fmla="*/ 1094704 w 1133341"/>
              <a:gd name="connsiteY5" fmla="*/ 51515 h 128788"/>
              <a:gd name="connsiteX6" fmla="*/ 1133341 w 1133341"/>
              <a:gd name="connsiteY6" fmla="*/ 64394 h 128788"/>
              <a:gd name="connsiteX7" fmla="*/ 1056068 w 1133341"/>
              <a:gd name="connsiteY7" fmla="*/ 0 h 1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3341" h="128788">
                <a:moveTo>
                  <a:pt x="0" y="128788"/>
                </a:moveTo>
                <a:cubicBezTo>
                  <a:pt x="278729" y="66850"/>
                  <a:pt x="-44199" y="131138"/>
                  <a:pt x="502276" y="90152"/>
                </a:cubicBezTo>
                <a:cubicBezTo>
                  <a:pt x="545933" y="86878"/>
                  <a:pt x="587725" y="70585"/>
                  <a:pt x="631065" y="64394"/>
                </a:cubicBezTo>
                <a:cubicBezTo>
                  <a:pt x="678005" y="57688"/>
                  <a:pt x="725575" y="56479"/>
                  <a:pt x="772732" y="51515"/>
                </a:cubicBezTo>
                <a:cubicBezTo>
                  <a:pt x="807153" y="47892"/>
                  <a:pt x="841419" y="42929"/>
                  <a:pt x="875763" y="38636"/>
                </a:cubicBezTo>
                <a:cubicBezTo>
                  <a:pt x="948743" y="42929"/>
                  <a:pt x="1021960" y="44241"/>
                  <a:pt x="1094704" y="51515"/>
                </a:cubicBezTo>
                <a:cubicBezTo>
                  <a:pt x="1108212" y="52866"/>
                  <a:pt x="1133341" y="77970"/>
                  <a:pt x="1133341" y="64394"/>
                </a:cubicBezTo>
                <a:cubicBezTo>
                  <a:pt x="1133341" y="17613"/>
                  <a:pt x="1085480" y="9804"/>
                  <a:pt x="105606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0BCB3B-58BE-A145-C7E1-5E8342332C6C}"/>
              </a:ext>
            </a:extLst>
          </p:cNvPr>
          <p:cNvSpPr/>
          <p:nvPr/>
        </p:nvSpPr>
        <p:spPr>
          <a:xfrm>
            <a:off x="3296992" y="3335628"/>
            <a:ext cx="1197735" cy="90152"/>
          </a:xfrm>
          <a:custGeom>
            <a:avLst/>
            <a:gdLst>
              <a:gd name="connsiteX0" fmla="*/ 0 w 1197735"/>
              <a:gd name="connsiteY0" fmla="*/ 0 h 90152"/>
              <a:gd name="connsiteX1" fmla="*/ 231819 w 1197735"/>
              <a:gd name="connsiteY1" fmla="*/ 25758 h 90152"/>
              <a:gd name="connsiteX2" fmla="*/ 656822 w 1197735"/>
              <a:gd name="connsiteY2" fmla="*/ 51516 h 90152"/>
              <a:gd name="connsiteX3" fmla="*/ 824247 w 1197735"/>
              <a:gd name="connsiteY3" fmla="*/ 64395 h 90152"/>
              <a:gd name="connsiteX4" fmla="*/ 1197735 w 1197735"/>
              <a:gd name="connsiteY4" fmla="*/ 90152 h 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735" h="90152">
                <a:moveTo>
                  <a:pt x="0" y="0"/>
                </a:moveTo>
                <a:lnTo>
                  <a:pt x="231819" y="25758"/>
                </a:lnTo>
                <a:cubicBezTo>
                  <a:pt x="377634" y="39428"/>
                  <a:pt x="509145" y="42286"/>
                  <a:pt x="656822" y="51516"/>
                </a:cubicBezTo>
                <a:cubicBezTo>
                  <a:pt x="712686" y="55008"/>
                  <a:pt x="768351" y="61453"/>
                  <a:pt x="824247" y="64395"/>
                </a:cubicBezTo>
                <a:cubicBezTo>
                  <a:pt x="1185645" y="83415"/>
                  <a:pt x="1038434" y="50327"/>
                  <a:pt x="1197735" y="9015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68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84935-B0FD-26A1-7D52-A1637665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3"/>
          <a:stretch/>
        </p:blipFill>
        <p:spPr>
          <a:xfrm>
            <a:off x="0" y="345989"/>
            <a:ext cx="12192000" cy="651033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B7A269A-DC7E-301A-0C95-B9E42CE402D7}"/>
              </a:ext>
            </a:extLst>
          </p:cNvPr>
          <p:cNvSpPr/>
          <p:nvPr/>
        </p:nvSpPr>
        <p:spPr>
          <a:xfrm>
            <a:off x="8718997" y="4919730"/>
            <a:ext cx="1506828" cy="180715"/>
          </a:xfrm>
          <a:custGeom>
            <a:avLst/>
            <a:gdLst>
              <a:gd name="connsiteX0" fmla="*/ 0 w 1506828"/>
              <a:gd name="connsiteY0" fmla="*/ 141667 h 180715"/>
              <a:gd name="connsiteX1" fmla="*/ 64395 w 1506828"/>
              <a:gd name="connsiteY1" fmla="*/ 167425 h 180715"/>
              <a:gd name="connsiteX2" fmla="*/ 759854 w 1506828"/>
              <a:gd name="connsiteY2" fmla="*/ 141667 h 180715"/>
              <a:gd name="connsiteX3" fmla="*/ 862885 w 1506828"/>
              <a:gd name="connsiteY3" fmla="*/ 115909 h 180715"/>
              <a:gd name="connsiteX4" fmla="*/ 1094704 w 1506828"/>
              <a:gd name="connsiteY4" fmla="*/ 51515 h 180715"/>
              <a:gd name="connsiteX5" fmla="*/ 1352282 w 1506828"/>
              <a:gd name="connsiteY5" fmla="*/ 0 h 180715"/>
              <a:gd name="connsiteX6" fmla="*/ 1506828 w 1506828"/>
              <a:gd name="connsiteY6" fmla="*/ 0 h 1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828" h="180715">
                <a:moveTo>
                  <a:pt x="0" y="141667"/>
                </a:moveTo>
                <a:cubicBezTo>
                  <a:pt x="21465" y="150253"/>
                  <a:pt x="41672" y="163164"/>
                  <a:pt x="64395" y="167425"/>
                </a:cubicBezTo>
                <a:cubicBezTo>
                  <a:pt x="267970" y="205596"/>
                  <a:pt x="636344" y="150284"/>
                  <a:pt x="759854" y="141667"/>
                </a:cubicBezTo>
                <a:lnTo>
                  <a:pt x="862885" y="115909"/>
                </a:lnTo>
                <a:cubicBezTo>
                  <a:pt x="940326" y="95059"/>
                  <a:pt x="1016063" y="67243"/>
                  <a:pt x="1094704" y="51515"/>
                </a:cubicBezTo>
                <a:cubicBezTo>
                  <a:pt x="1180563" y="34343"/>
                  <a:pt x="1264722" y="0"/>
                  <a:pt x="1352282" y="0"/>
                </a:cubicBezTo>
                <a:lnTo>
                  <a:pt x="1506828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E07B5B7-42F0-3F02-BA5C-2077937A8876}"/>
              </a:ext>
            </a:extLst>
          </p:cNvPr>
          <p:cNvSpPr/>
          <p:nvPr/>
        </p:nvSpPr>
        <p:spPr>
          <a:xfrm>
            <a:off x="1056068" y="5523676"/>
            <a:ext cx="10367493" cy="722578"/>
          </a:xfrm>
          <a:custGeom>
            <a:avLst/>
            <a:gdLst>
              <a:gd name="connsiteX0" fmla="*/ 6658377 w 10367493"/>
              <a:gd name="connsiteY0" fmla="*/ 27118 h 722578"/>
              <a:gd name="connsiteX1" fmla="*/ 8551571 w 10367493"/>
              <a:gd name="connsiteY1" fmla="*/ 27118 h 722578"/>
              <a:gd name="connsiteX2" fmla="*/ 8731876 w 10367493"/>
              <a:gd name="connsiteY2" fmla="*/ 52876 h 722578"/>
              <a:gd name="connsiteX3" fmla="*/ 9569002 w 10367493"/>
              <a:gd name="connsiteY3" fmla="*/ 27118 h 722578"/>
              <a:gd name="connsiteX4" fmla="*/ 10367493 w 10367493"/>
              <a:gd name="connsiteY4" fmla="*/ 14239 h 722578"/>
              <a:gd name="connsiteX5" fmla="*/ 9865217 w 10367493"/>
              <a:gd name="connsiteY5" fmla="*/ 310454 h 722578"/>
              <a:gd name="connsiteX6" fmla="*/ 8847786 w 10367493"/>
              <a:gd name="connsiteY6" fmla="*/ 671062 h 722578"/>
              <a:gd name="connsiteX7" fmla="*/ 8268236 w 10367493"/>
              <a:gd name="connsiteY7" fmla="*/ 722578 h 722578"/>
              <a:gd name="connsiteX8" fmla="*/ 7328078 w 10367493"/>
              <a:gd name="connsiteY8" fmla="*/ 709699 h 722578"/>
              <a:gd name="connsiteX9" fmla="*/ 6903076 w 10367493"/>
              <a:gd name="connsiteY9" fmla="*/ 683941 h 722578"/>
              <a:gd name="connsiteX10" fmla="*/ 6709893 w 10367493"/>
              <a:gd name="connsiteY10" fmla="*/ 671062 h 722578"/>
              <a:gd name="connsiteX11" fmla="*/ 6284890 w 10367493"/>
              <a:gd name="connsiteY11" fmla="*/ 606668 h 722578"/>
              <a:gd name="connsiteX12" fmla="*/ 6065949 w 10367493"/>
              <a:gd name="connsiteY12" fmla="*/ 568031 h 722578"/>
              <a:gd name="connsiteX13" fmla="*/ 5808371 w 10367493"/>
              <a:gd name="connsiteY13" fmla="*/ 529394 h 722578"/>
              <a:gd name="connsiteX14" fmla="*/ 5602309 w 10367493"/>
              <a:gd name="connsiteY14" fmla="*/ 503637 h 722578"/>
              <a:gd name="connsiteX15" fmla="*/ 5306095 w 10367493"/>
              <a:gd name="connsiteY15" fmla="*/ 452121 h 722578"/>
              <a:gd name="connsiteX16" fmla="*/ 5022760 w 10367493"/>
              <a:gd name="connsiteY16" fmla="*/ 439242 h 722578"/>
              <a:gd name="connsiteX17" fmla="*/ 4353059 w 10367493"/>
              <a:gd name="connsiteY17" fmla="*/ 400606 h 722578"/>
              <a:gd name="connsiteX18" fmla="*/ 2691684 w 10367493"/>
              <a:gd name="connsiteY18" fmla="*/ 452121 h 722578"/>
              <a:gd name="connsiteX19" fmla="*/ 1841678 w 10367493"/>
              <a:gd name="connsiteY19" fmla="*/ 516516 h 722578"/>
              <a:gd name="connsiteX20" fmla="*/ 502276 w 10367493"/>
              <a:gd name="connsiteY20" fmla="*/ 490758 h 722578"/>
              <a:gd name="connsiteX21" fmla="*/ 193183 w 10367493"/>
              <a:gd name="connsiteY21" fmla="*/ 426363 h 722578"/>
              <a:gd name="connsiteX22" fmla="*/ 0 w 10367493"/>
              <a:gd name="connsiteY22" fmla="*/ 426363 h 72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367493" h="722578">
                <a:moveTo>
                  <a:pt x="6658377" y="27118"/>
                </a:moveTo>
                <a:cubicBezTo>
                  <a:pt x="7443608" y="2579"/>
                  <a:pt x="7365417" y="-467"/>
                  <a:pt x="8551571" y="27118"/>
                </a:cubicBezTo>
                <a:cubicBezTo>
                  <a:pt x="8612266" y="28530"/>
                  <a:pt x="8671774" y="44290"/>
                  <a:pt x="8731876" y="52876"/>
                </a:cubicBezTo>
                <a:lnTo>
                  <a:pt x="9569002" y="27118"/>
                </a:lnTo>
                <a:cubicBezTo>
                  <a:pt x="10280121" y="1492"/>
                  <a:pt x="9946767" y="-12055"/>
                  <a:pt x="10367493" y="14239"/>
                </a:cubicBezTo>
                <a:cubicBezTo>
                  <a:pt x="10200068" y="112977"/>
                  <a:pt x="10039838" y="225084"/>
                  <a:pt x="9865217" y="310454"/>
                </a:cubicBezTo>
                <a:cubicBezTo>
                  <a:pt x="9601001" y="439626"/>
                  <a:pt x="9172700" y="622102"/>
                  <a:pt x="8847786" y="671062"/>
                </a:cubicBezTo>
                <a:cubicBezTo>
                  <a:pt x="8656006" y="699960"/>
                  <a:pt x="8268236" y="722578"/>
                  <a:pt x="8268236" y="722578"/>
                </a:cubicBezTo>
                <a:lnTo>
                  <a:pt x="7328078" y="709699"/>
                </a:lnTo>
                <a:cubicBezTo>
                  <a:pt x="7091828" y="704672"/>
                  <a:pt x="7098398" y="698409"/>
                  <a:pt x="6903076" y="683941"/>
                </a:cubicBezTo>
                <a:lnTo>
                  <a:pt x="6709893" y="671062"/>
                </a:lnTo>
                <a:cubicBezTo>
                  <a:pt x="6568225" y="649597"/>
                  <a:pt x="6425994" y="631569"/>
                  <a:pt x="6284890" y="606668"/>
                </a:cubicBezTo>
                <a:lnTo>
                  <a:pt x="6065949" y="568031"/>
                </a:lnTo>
                <a:cubicBezTo>
                  <a:pt x="5980249" y="554134"/>
                  <a:pt x="5894365" y="541338"/>
                  <a:pt x="5808371" y="529394"/>
                </a:cubicBezTo>
                <a:cubicBezTo>
                  <a:pt x="5739807" y="519871"/>
                  <a:pt x="5670726" y="514163"/>
                  <a:pt x="5602309" y="503637"/>
                </a:cubicBezTo>
                <a:cubicBezTo>
                  <a:pt x="5503254" y="488398"/>
                  <a:pt x="5405702" y="463189"/>
                  <a:pt x="5306095" y="452121"/>
                </a:cubicBezTo>
                <a:cubicBezTo>
                  <a:pt x="5212131" y="441680"/>
                  <a:pt x="5117181" y="444043"/>
                  <a:pt x="5022760" y="439242"/>
                </a:cubicBezTo>
                <a:lnTo>
                  <a:pt x="4353059" y="400606"/>
                </a:lnTo>
                <a:cubicBezTo>
                  <a:pt x="4101252" y="406531"/>
                  <a:pt x="3088401" y="422367"/>
                  <a:pt x="2691684" y="452121"/>
                </a:cubicBezTo>
                <a:cubicBezTo>
                  <a:pt x="1587155" y="534961"/>
                  <a:pt x="2808427" y="484291"/>
                  <a:pt x="1841678" y="516516"/>
                </a:cubicBezTo>
                <a:lnTo>
                  <a:pt x="502276" y="490758"/>
                </a:lnTo>
                <a:cubicBezTo>
                  <a:pt x="-122034" y="469773"/>
                  <a:pt x="615693" y="479177"/>
                  <a:pt x="193183" y="426363"/>
                </a:cubicBezTo>
                <a:cubicBezTo>
                  <a:pt x="129286" y="418376"/>
                  <a:pt x="64394" y="426363"/>
                  <a:pt x="0" y="42636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B5353D7-B326-772B-3DD1-F2EDBFF171CE}"/>
              </a:ext>
            </a:extLst>
          </p:cNvPr>
          <p:cNvSpPr/>
          <p:nvPr/>
        </p:nvSpPr>
        <p:spPr>
          <a:xfrm>
            <a:off x="3181082" y="3129566"/>
            <a:ext cx="3827978" cy="759854"/>
          </a:xfrm>
          <a:custGeom>
            <a:avLst/>
            <a:gdLst>
              <a:gd name="connsiteX0" fmla="*/ 103031 w 3827978"/>
              <a:gd name="connsiteY0" fmla="*/ 0 h 759854"/>
              <a:gd name="connsiteX1" fmla="*/ 38636 w 3827978"/>
              <a:gd name="connsiteY1" fmla="*/ 218941 h 759854"/>
              <a:gd name="connsiteX2" fmla="*/ 0 w 3827978"/>
              <a:gd name="connsiteY2" fmla="*/ 437882 h 759854"/>
              <a:gd name="connsiteX3" fmla="*/ 12879 w 3827978"/>
              <a:gd name="connsiteY3" fmla="*/ 631065 h 759854"/>
              <a:gd name="connsiteX4" fmla="*/ 64394 w 3827978"/>
              <a:gd name="connsiteY4" fmla="*/ 656823 h 759854"/>
              <a:gd name="connsiteX5" fmla="*/ 206062 w 3827978"/>
              <a:gd name="connsiteY5" fmla="*/ 721217 h 759854"/>
              <a:gd name="connsiteX6" fmla="*/ 270456 w 3827978"/>
              <a:gd name="connsiteY6" fmla="*/ 746975 h 759854"/>
              <a:gd name="connsiteX7" fmla="*/ 373487 w 3827978"/>
              <a:gd name="connsiteY7" fmla="*/ 759854 h 759854"/>
              <a:gd name="connsiteX8" fmla="*/ 875763 w 3827978"/>
              <a:gd name="connsiteY8" fmla="*/ 734096 h 759854"/>
              <a:gd name="connsiteX9" fmla="*/ 991673 w 3827978"/>
              <a:gd name="connsiteY9" fmla="*/ 708338 h 759854"/>
              <a:gd name="connsiteX10" fmla="*/ 1262129 w 3827978"/>
              <a:gd name="connsiteY10" fmla="*/ 656823 h 759854"/>
              <a:gd name="connsiteX11" fmla="*/ 2202287 w 3827978"/>
              <a:gd name="connsiteY11" fmla="*/ 618186 h 759854"/>
              <a:gd name="connsiteX12" fmla="*/ 2614411 w 3827978"/>
              <a:gd name="connsiteY12" fmla="*/ 592428 h 759854"/>
              <a:gd name="connsiteX13" fmla="*/ 3090929 w 3827978"/>
              <a:gd name="connsiteY13" fmla="*/ 553792 h 759854"/>
              <a:gd name="connsiteX14" fmla="*/ 3322749 w 3827978"/>
              <a:gd name="connsiteY14" fmla="*/ 515155 h 759854"/>
              <a:gd name="connsiteX15" fmla="*/ 3593205 w 3827978"/>
              <a:gd name="connsiteY15" fmla="*/ 489397 h 759854"/>
              <a:gd name="connsiteX16" fmla="*/ 3773510 w 3827978"/>
              <a:gd name="connsiteY16" fmla="*/ 412124 h 759854"/>
              <a:gd name="connsiteX17" fmla="*/ 3799267 w 3827978"/>
              <a:gd name="connsiteY17" fmla="*/ 231820 h 759854"/>
              <a:gd name="connsiteX18" fmla="*/ 3760631 w 3827978"/>
              <a:gd name="connsiteY18" fmla="*/ 193183 h 759854"/>
              <a:gd name="connsiteX19" fmla="*/ 3709115 w 3827978"/>
              <a:gd name="connsiteY19" fmla="*/ 90152 h 759854"/>
              <a:gd name="connsiteX20" fmla="*/ 3631842 w 3827978"/>
              <a:gd name="connsiteY20" fmla="*/ 77273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27978" h="759854">
                <a:moveTo>
                  <a:pt x="103031" y="0"/>
                </a:moveTo>
                <a:cubicBezTo>
                  <a:pt x="77031" y="77998"/>
                  <a:pt x="56948" y="133484"/>
                  <a:pt x="38636" y="218941"/>
                </a:cubicBezTo>
                <a:cubicBezTo>
                  <a:pt x="23108" y="291404"/>
                  <a:pt x="12879" y="364902"/>
                  <a:pt x="0" y="437882"/>
                </a:cubicBezTo>
                <a:cubicBezTo>
                  <a:pt x="4293" y="502276"/>
                  <a:pt x="-5331" y="569150"/>
                  <a:pt x="12879" y="631065"/>
                </a:cubicBezTo>
                <a:cubicBezTo>
                  <a:pt x="18296" y="649483"/>
                  <a:pt x="47611" y="647499"/>
                  <a:pt x="64394" y="656823"/>
                </a:cubicBezTo>
                <a:cubicBezTo>
                  <a:pt x="187078" y="724981"/>
                  <a:pt x="67069" y="670674"/>
                  <a:pt x="206062" y="721217"/>
                </a:cubicBezTo>
                <a:cubicBezTo>
                  <a:pt x="227788" y="729118"/>
                  <a:pt x="247930" y="741777"/>
                  <a:pt x="270456" y="746975"/>
                </a:cubicBezTo>
                <a:cubicBezTo>
                  <a:pt x="304181" y="754758"/>
                  <a:pt x="339143" y="755561"/>
                  <a:pt x="373487" y="759854"/>
                </a:cubicBezTo>
                <a:cubicBezTo>
                  <a:pt x="540912" y="751268"/>
                  <a:pt x="708697" y="748018"/>
                  <a:pt x="875763" y="734096"/>
                </a:cubicBezTo>
                <a:cubicBezTo>
                  <a:pt x="915205" y="730809"/>
                  <a:pt x="952862" y="716100"/>
                  <a:pt x="991673" y="708338"/>
                </a:cubicBezTo>
                <a:cubicBezTo>
                  <a:pt x="1081664" y="690340"/>
                  <a:pt x="1170701" y="664773"/>
                  <a:pt x="1262129" y="656823"/>
                </a:cubicBezTo>
                <a:cubicBezTo>
                  <a:pt x="1772227" y="612466"/>
                  <a:pt x="1459252" y="633047"/>
                  <a:pt x="2202287" y="618186"/>
                </a:cubicBezTo>
                <a:lnTo>
                  <a:pt x="2614411" y="592428"/>
                </a:lnTo>
                <a:cubicBezTo>
                  <a:pt x="3283203" y="538925"/>
                  <a:pt x="2394813" y="590430"/>
                  <a:pt x="3090929" y="553792"/>
                </a:cubicBezTo>
                <a:cubicBezTo>
                  <a:pt x="3168202" y="540913"/>
                  <a:pt x="3245046" y="525117"/>
                  <a:pt x="3322749" y="515155"/>
                </a:cubicBezTo>
                <a:cubicBezTo>
                  <a:pt x="3412574" y="503639"/>
                  <a:pt x="3504922" y="509576"/>
                  <a:pt x="3593205" y="489397"/>
                </a:cubicBezTo>
                <a:cubicBezTo>
                  <a:pt x="3656950" y="474827"/>
                  <a:pt x="3773510" y="412124"/>
                  <a:pt x="3773510" y="412124"/>
                </a:cubicBezTo>
                <a:cubicBezTo>
                  <a:pt x="3830510" y="326623"/>
                  <a:pt x="3848716" y="340609"/>
                  <a:pt x="3799267" y="231820"/>
                </a:cubicBezTo>
                <a:cubicBezTo>
                  <a:pt x="3791730" y="215239"/>
                  <a:pt x="3773510" y="206062"/>
                  <a:pt x="3760631" y="193183"/>
                </a:cubicBezTo>
                <a:cubicBezTo>
                  <a:pt x="3750440" y="162610"/>
                  <a:pt x="3735184" y="107531"/>
                  <a:pt x="3709115" y="90152"/>
                </a:cubicBezTo>
                <a:cubicBezTo>
                  <a:pt x="3687388" y="75667"/>
                  <a:pt x="3631842" y="77273"/>
                  <a:pt x="3631842" y="7727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404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82EA4-1252-DBD2-EB4B-EBE046505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4"/>
          <a:stretch/>
        </p:blipFill>
        <p:spPr>
          <a:xfrm>
            <a:off x="0" y="370703"/>
            <a:ext cx="12192000" cy="64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69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60CFE-1DA5-765E-CA96-B086AE8A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5"/>
          <a:stretch/>
        </p:blipFill>
        <p:spPr>
          <a:xfrm>
            <a:off x="0" y="432486"/>
            <a:ext cx="12192000" cy="64238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D9DB38-A935-91CD-0AD4-0C23CA3BCB71}"/>
              </a:ext>
            </a:extLst>
          </p:cNvPr>
          <p:cNvSpPr/>
          <p:nvPr/>
        </p:nvSpPr>
        <p:spPr>
          <a:xfrm>
            <a:off x="7031865" y="4005330"/>
            <a:ext cx="2873695" cy="90152"/>
          </a:xfrm>
          <a:custGeom>
            <a:avLst/>
            <a:gdLst>
              <a:gd name="connsiteX0" fmla="*/ 0 w 2873695"/>
              <a:gd name="connsiteY0" fmla="*/ 0 h 90152"/>
              <a:gd name="connsiteX1" fmla="*/ 231820 w 2873695"/>
              <a:gd name="connsiteY1" fmla="*/ 12878 h 90152"/>
              <a:gd name="connsiteX2" fmla="*/ 334850 w 2873695"/>
              <a:gd name="connsiteY2" fmla="*/ 38636 h 90152"/>
              <a:gd name="connsiteX3" fmla="*/ 425003 w 2873695"/>
              <a:gd name="connsiteY3" fmla="*/ 51515 h 90152"/>
              <a:gd name="connsiteX4" fmla="*/ 540912 w 2873695"/>
              <a:gd name="connsiteY4" fmla="*/ 64394 h 90152"/>
              <a:gd name="connsiteX5" fmla="*/ 605307 w 2873695"/>
              <a:gd name="connsiteY5" fmla="*/ 77273 h 90152"/>
              <a:gd name="connsiteX6" fmla="*/ 2060620 w 2873695"/>
              <a:gd name="connsiteY6" fmla="*/ 64394 h 90152"/>
              <a:gd name="connsiteX7" fmla="*/ 2150772 w 2873695"/>
              <a:gd name="connsiteY7" fmla="*/ 51515 h 90152"/>
              <a:gd name="connsiteX8" fmla="*/ 2331076 w 2873695"/>
              <a:gd name="connsiteY8" fmla="*/ 25757 h 90152"/>
              <a:gd name="connsiteX9" fmla="*/ 2691684 w 2873695"/>
              <a:gd name="connsiteY9" fmla="*/ 38636 h 90152"/>
              <a:gd name="connsiteX10" fmla="*/ 2871989 w 2873695"/>
              <a:gd name="connsiteY10" fmla="*/ 77273 h 90152"/>
              <a:gd name="connsiteX11" fmla="*/ 2871989 w 2873695"/>
              <a:gd name="connsiteY11" fmla="*/ 90152 h 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3695" h="90152">
                <a:moveTo>
                  <a:pt x="0" y="0"/>
                </a:moveTo>
                <a:cubicBezTo>
                  <a:pt x="77273" y="4293"/>
                  <a:pt x="154938" y="4007"/>
                  <a:pt x="231820" y="12878"/>
                </a:cubicBezTo>
                <a:cubicBezTo>
                  <a:pt x="266987" y="16936"/>
                  <a:pt x="299805" y="33630"/>
                  <a:pt x="334850" y="38636"/>
                </a:cubicBezTo>
                <a:lnTo>
                  <a:pt x="425003" y="51515"/>
                </a:lnTo>
                <a:cubicBezTo>
                  <a:pt x="463577" y="56337"/>
                  <a:pt x="502429" y="58896"/>
                  <a:pt x="540912" y="64394"/>
                </a:cubicBezTo>
                <a:cubicBezTo>
                  <a:pt x="562582" y="67490"/>
                  <a:pt x="583842" y="72980"/>
                  <a:pt x="605307" y="77273"/>
                </a:cubicBezTo>
                <a:lnTo>
                  <a:pt x="2060620" y="64394"/>
                </a:lnTo>
                <a:cubicBezTo>
                  <a:pt x="2090972" y="63888"/>
                  <a:pt x="2120683" y="55527"/>
                  <a:pt x="2150772" y="51515"/>
                </a:cubicBezTo>
                <a:cubicBezTo>
                  <a:pt x="2311950" y="30024"/>
                  <a:pt x="2195342" y="48380"/>
                  <a:pt x="2331076" y="25757"/>
                </a:cubicBezTo>
                <a:lnTo>
                  <a:pt x="2691684" y="38636"/>
                </a:lnTo>
                <a:cubicBezTo>
                  <a:pt x="2748713" y="41804"/>
                  <a:pt x="2819102" y="50830"/>
                  <a:pt x="2871989" y="77273"/>
                </a:cubicBezTo>
                <a:cubicBezTo>
                  <a:pt x="2875829" y="79193"/>
                  <a:pt x="2871989" y="85859"/>
                  <a:pt x="2871989" y="9015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01F72A2-15D1-D261-2720-BF39A152E07A}"/>
              </a:ext>
            </a:extLst>
          </p:cNvPr>
          <p:cNvSpPr/>
          <p:nvPr/>
        </p:nvSpPr>
        <p:spPr>
          <a:xfrm>
            <a:off x="2125014" y="4325977"/>
            <a:ext cx="2382592" cy="52840"/>
          </a:xfrm>
          <a:custGeom>
            <a:avLst/>
            <a:gdLst>
              <a:gd name="connsiteX0" fmla="*/ 0 w 2382592"/>
              <a:gd name="connsiteY0" fmla="*/ 52840 h 52840"/>
              <a:gd name="connsiteX1" fmla="*/ 1880316 w 2382592"/>
              <a:gd name="connsiteY1" fmla="*/ 39961 h 52840"/>
              <a:gd name="connsiteX2" fmla="*/ 1918952 w 2382592"/>
              <a:gd name="connsiteY2" fmla="*/ 14203 h 52840"/>
              <a:gd name="connsiteX3" fmla="*/ 2060620 w 2382592"/>
              <a:gd name="connsiteY3" fmla="*/ 1324 h 52840"/>
              <a:gd name="connsiteX4" fmla="*/ 2382592 w 2382592"/>
              <a:gd name="connsiteY4" fmla="*/ 1324 h 5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2592" h="52840">
                <a:moveTo>
                  <a:pt x="0" y="52840"/>
                </a:moveTo>
                <a:lnTo>
                  <a:pt x="1880316" y="39961"/>
                </a:lnTo>
                <a:cubicBezTo>
                  <a:pt x="1895791" y="39649"/>
                  <a:pt x="1903817" y="17446"/>
                  <a:pt x="1918952" y="14203"/>
                </a:cubicBezTo>
                <a:cubicBezTo>
                  <a:pt x="1965317" y="4268"/>
                  <a:pt x="2013221" y="2641"/>
                  <a:pt x="2060620" y="1324"/>
                </a:cubicBezTo>
                <a:cubicBezTo>
                  <a:pt x="2167903" y="-1656"/>
                  <a:pt x="2275268" y="1324"/>
                  <a:pt x="2382592" y="132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C95ACD-D55C-59F6-16FC-C8318D5AC276}"/>
              </a:ext>
            </a:extLst>
          </p:cNvPr>
          <p:cNvSpPr/>
          <p:nvPr/>
        </p:nvSpPr>
        <p:spPr>
          <a:xfrm>
            <a:off x="6130344" y="2897746"/>
            <a:ext cx="2511380" cy="105238"/>
          </a:xfrm>
          <a:custGeom>
            <a:avLst/>
            <a:gdLst>
              <a:gd name="connsiteX0" fmla="*/ 0 w 2511380"/>
              <a:gd name="connsiteY0" fmla="*/ 0 h 105238"/>
              <a:gd name="connsiteX1" fmla="*/ 270456 w 2511380"/>
              <a:gd name="connsiteY1" fmla="*/ 38637 h 105238"/>
              <a:gd name="connsiteX2" fmla="*/ 476518 w 2511380"/>
              <a:gd name="connsiteY2" fmla="*/ 51516 h 105238"/>
              <a:gd name="connsiteX3" fmla="*/ 631064 w 2511380"/>
              <a:gd name="connsiteY3" fmla="*/ 64395 h 105238"/>
              <a:gd name="connsiteX4" fmla="*/ 991673 w 2511380"/>
              <a:gd name="connsiteY4" fmla="*/ 103031 h 105238"/>
              <a:gd name="connsiteX5" fmla="*/ 2511380 w 2511380"/>
              <a:gd name="connsiteY5" fmla="*/ 77274 h 10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1380" h="105238">
                <a:moveTo>
                  <a:pt x="0" y="0"/>
                </a:moveTo>
                <a:cubicBezTo>
                  <a:pt x="48297" y="7430"/>
                  <a:pt x="205386" y="33214"/>
                  <a:pt x="270456" y="38637"/>
                </a:cubicBezTo>
                <a:cubicBezTo>
                  <a:pt x="339040" y="44352"/>
                  <a:pt x="407872" y="46613"/>
                  <a:pt x="476518" y="51516"/>
                </a:cubicBezTo>
                <a:cubicBezTo>
                  <a:pt x="528081" y="55199"/>
                  <a:pt x="579549" y="60102"/>
                  <a:pt x="631064" y="64395"/>
                </a:cubicBezTo>
                <a:cubicBezTo>
                  <a:pt x="784160" y="115427"/>
                  <a:pt x="729505" y="105017"/>
                  <a:pt x="991673" y="103031"/>
                </a:cubicBezTo>
                <a:lnTo>
                  <a:pt x="2511380" y="77274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810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96B47-E2B5-9B15-2148-5ECDF205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5"/>
          <a:stretch/>
        </p:blipFill>
        <p:spPr>
          <a:xfrm>
            <a:off x="0" y="432486"/>
            <a:ext cx="12192000" cy="64238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E10C87B-AB95-1943-34BA-CBBC480A76D8}"/>
              </a:ext>
            </a:extLst>
          </p:cNvPr>
          <p:cNvSpPr/>
          <p:nvPr/>
        </p:nvSpPr>
        <p:spPr>
          <a:xfrm>
            <a:off x="3683174" y="4211392"/>
            <a:ext cx="1017720" cy="746974"/>
          </a:xfrm>
          <a:custGeom>
            <a:avLst/>
            <a:gdLst>
              <a:gd name="connsiteX0" fmla="*/ 335034 w 1017720"/>
              <a:gd name="connsiteY0" fmla="*/ 0 h 746974"/>
              <a:gd name="connsiteX1" fmla="*/ 180488 w 1017720"/>
              <a:gd name="connsiteY1" fmla="*/ 128788 h 746974"/>
              <a:gd name="connsiteX2" fmla="*/ 141851 w 1017720"/>
              <a:gd name="connsiteY2" fmla="*/ 193183 h 746974"/>
              <a:gd name="connsiteX3" fmla="*/ 103215 w 1017720"/>
              <a:gd name="connsiteY3" fmla="*/ 218940 h 746974"/>
              <a:gd name="connsiteX4" fmla="*/ 13063 w 1017720"/>
              <a:gd name="connsiteY4" fmla="*/ 283335 h 746974"/>
              <a:gd name="connsiteX5" fmla="*/ 184 w 1017720"/>
              <a:gd name="connsiteY5" fmla="*/ 321971 h 746974"/>
              <a:gd name="connsiteX6" fmla="*/ 180488 w 1017720"/>
              <a:gd name="connsiteY6" fmla="*/ 566670 h 746974"/>
              <a:gd name="connsiteX7" fmla="*/ 322156 w 1017720"/>
              <a:gd name="connsiteY7" fmla="*/ 695459 h 746974"/>
              <a:gd name="connsiteX8" fmla="*/ 450944 w 1017720"/>
              <a:gd name="connsiteY8" fmla="*/ 746974 h 746974"/>
              <a:gd name="connsiteX9" fmla="*/ 605491 w 1017720"/>
              <a:gd name="connsiteY9" fmla="*/ 734095 h 746974"/>
              <a:gd name="connsiteX10" fmla="*/ 682764 w 1017720"/>
              <a:gd name="connsiteY10" fmla="*/ 682580 h 746974"/>
              <a:gd name="connsiteX11" fmla="*/ 875947 w 1017720"/>
              <a:gd name="connsiteY11" fmla="*/ 528033 h 746974"/>
              <a:gd name="connsiteX12" fmla="*/ 940341 w 1017720"/>
              <a:gd name="connsiteY12" fmla="*/ 450760 h 746974"/>
              <a:gd name="connsiteX13" fmla="*/ 966099 w 1017720"/>
              <a:gd name="connsiteY13" fmla="*/ 412123 h 746974"/>
              <a:gd name="connsiteX14" fmla="*/ 1004736 w 1017720"/>
              <a:gd name="connsiteY14" fmla="*/ 373487 h 746974"/>
              <a:gd name="connsiteX15" fmla="*/ 1017615 w 1017720"/>
              <a:gd name="connsiteY15" fmla="*/ 334850 h 746974"/>
              <a:gd name="connsiteX16" fmla="*/ 991857 w 1017720"/>
              <a:gd name="connsiteY16" fmla="*/ 231819 h 746974"/>
              <a:gd name="connsiteX17" fmla="*/ 940341 w 1017720"/>
              <a:gd name="connsiteY17" fmla="*/ 193183 h 746974"/>
              <a:gd name="connsiteX18" fmla="*/ 669885 w 1017720"/>
              <a:gd name="connsiteY18" fmla="*/ 90152 h 746974"/>
              <a:gd name="connsiteX19" fmla="*/ 566854 w 1017720"/>
              <a:gd name="connsiteY19" fmla="*/ 64394 h 746974"/>
              <a:gd name="connsiteX20" fmla="*/ 476702 w 1017720"/>
              <a:gd name="connsiteY20" fmla="*/ 25757 h 74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7720" h="746974">
                <a:moveTo>
                  <a:pt x="335034" y="0"/>
                </a:moveTo>
                <a:cubicBezTo>
                  <a:pt x="283519" y="42929"/>
                  <a:pt x="214989" y="71286"/>
                  <a:pt x="180488" y="128788"/>
                </a:cubicBezTo>
                <a:cubicBezTo>
                  <a:pt x="167609" y="150253"/>
                  <a:pt x="158142" y="174177"/>
                  <a:pt x="141851" y="193183"/>
                </a:cubicBezTo>
                <a:cubicBezTo>
                  <a:pt x="131778" y="204935"/>
                  <a:pt x="115810" y="209944"/>
                  <a:pt x="103215" y="218940"/>
                </a:cubicBezTo>
                <a:cubicBezTo>
                  <a:pt x="-8633" y="298831"/>
                  <a:pt x="104135" y="222619"/>
                  <a:pt x="13063" y="283335"/>
                </a:cubicBezTo>
                <a:cubicBezTo>
                  <a:pt x="8770" y="296214"/>
                  <a:pt x="-1500" y="308500"/>
                  <a:pt x="184" y="321971"/>
                </a:cubicBezTo>
                <a:cubicBezTo>
                  <a:pt x="10953" y="408131"/>
                  <a:pt x="162873" y="545947"/>
                  <a:pt x="180488" y="566670"/>
                </a:cubicBezTo>
                <a:cubicBezTo>
                  <a:pt x="239566" y="636173"/>
                  <a:pt x="240191" y="654477"/>
                  <a:pt x="322156" y="695459"/>
                </a:cubicBezTo>
                <a:cubicBezTo>
                  <a:pt x="363511" y="716136"/>
                  <a:pt x="450944" y="746974"/>
                  <a:pt x="450944" y="746974"/>
                </a:cubicBezTo>
                <a:cubicBezTo>
                  <a:pt x="502460" y="742681"/>
                  <a:pt x="555683" y="747931"/>
                  <a:pt x="605491" y="734095"/>
                </a:cubicBezTo>
                <a:cubicBezTo>
                  <a:pt x="635318" y="725810"/>
                  <a:pt x="658140" y="701341"/>
                  <a:pt x="682764" y="682580"/>
                </a:cubicBezTo>
                <a:cubicBezTo>
                  <a:pt x="748359" y="632603"/>
                  <a:pt x="823154" y="591385"/>
                  <a:pt x="875947" y="528033"/>
                </a:cubicBezTo>
                <a:cubicBezTo>
                  <a:pt x="897412" y="502275"/>
                  <a:pt x="919756" y="477226"/>
                  <a:pt x="940341" y="450760"/>
                </a:cubicBezTo>
                <a:cubicBezTo>
                  <a:pt x="949844" y="438542"/>
                  <a:pt x="956190" y="424014"/>
                  <a:pt x="966099" y="412123"/>
                </a:cubicBezTo>
                <a:cubicBezTo>
                  <a:pt x="977759" y="398131"/>
                  <a:pt x="991857" y="386366"/>
                  <a:pt x="1004736" y="373487"/>
                </a:cubicBezTo>
                <a:cubicBezTo>
                  <a:pt x="1009029" y="360608"/>
                  <a:pt x="1018844" y="348370"/>
                  <a:pt x="1017615" y="334850"/>
                </a:cubicBezTo>
                <a:cubicBezTo>
                  <a:pt x="1014410" y="299595"/>
                  <a:pt x="1008809" y="262897"/>
                  <a:pt x="991857" y="231819"/>
                </a:cubicBezTo>
                <a:cubicBezTo>
                  <a:pt x="981578" y="212975"/>
                  <a:pt x="959540" y="202782"/>
                  <a:pt x="940341" y="193183"/>
                </a:cubicBezTo>
                <a:cubicBezTo>
                  <a:pt x="870035" y="158030"/>
                  <a:pt x="749831" y="113665"/>
                  <a:pt x="669885" y="90152"/>
                </a:cubicBezTo>
                <a:cubicBezTo>
                  <a:pt x="635923" y="80163"/>
                  <a:pt x="601198" y="72980"/>
                  <a:pt x="566854" y="64394"/>
                </a:cubicBezTo>
                <a:cubicBezTo>
                  <a:pt x="495098" y="21339"/>
                  <a:pt x="527492" y="25757"/>
                  <a:pt x="476702" y="2575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BD2804-9E93-DCF4-D602-FDD214ACCEF9}"/>
              </a:ext>
            </a:extLst>
          </p:cNvPr>
          <p:cNvSpPr/>
          <p:nvPr/>
        </p:nvSpPr>
        <p:spPr>
          <a:xfrm>
            <a:off x="3205167" y="2962141"/>
            <a:ext cx="658499" cy="362942"/>
          </a:xfrm>
          <a:custGeom>
            <a:avLst/>
            <a:gdLst>
              <a:gd name="connsiteX0" fmla="*/ 452433 w 658499"/>
              <a:gd name="connsiteY0" fmla="*/ 51515 h 362942"/>
              <a:gd name="connsiteX1" fmla="*/ 388039 w 658499"/>
              <a:gd name="connsiteY1" fmla="*/ 25758 h 362942"/>
              <a:gd name="connsiteX2" fmla="*/ 181977 w 658499"/>
              <a:gd name="connsiteY2" fmla="*/ 0 h 362942"/>
              <a:gd name="connsiteX3" fmla="*/ 27430 w 658499"/>
              <a:gd name="connsiteY3" fmla="*/ 25758 h 362942"/>
              <a:gd name="connsiteX4" fmla="*/ 14551 w 658499"/>
              <a:gd name="connsiteY4" fmla="*/ 77273 h 362942"/>
              <a:gd name="connsiteX5" fmla="*/ 27430 w 658499"/>
              <a:gd name="connsiteY5" fmla="*/ 296214 h 362942"/>
              <a:gd name="connsiteX6" fmla="*/ 272129 w 658499"/>
              <a:gd name="connsiteY6" fmla="*/ 321972 h 362942"/>
              <a:gd name="connsiteX7" fmla="*/ 336523 w 658499"/>
              <a:gd name="connsiteY7" fmla="*/ 347729 h 362942"/>
              <a:gd name="connsiteX8" fmla="*/ 606979 w 658499"/>
              <a:gd name="connsiteY8" fmla="*/ 334851 h 362942"/>
              <a:gd name="connsiteX9" fmla="*/ 645616 w 658499"/>
              <a:gd name="connsiteY9" fmla="*/ 283335 h 362942"/>
              <a:gd name="connsiteX10" fmla="*/ 632737 w 658499"/>
              <a:gd name="connsiteY10" fmla="*/ 128789 h 362942"/>
              <a:gd name="connsiteX11" fmla="*/ 581222 w 658499"/>
              <a:gd name="connsiteY11" fmla="*/ 115910 h 36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8499" h="362942">
                <a:moveTo>
                  <a:pt x="452433" y="51515"/>
                </a:moveTo>
                <a:cubicBezTo>
                  <a:pt x="430968" y="42929"/>
                  <a:pt x="410343" y="31841"/>
                  <a:pt x="388039" y="25758"/>
                </a:cubicBezTo>
                <a:cubicBezTo>
                  <a:pt x="341788" y="13144"/>
                  <a:pt x="215183" y="3321"/>
                  <a:pt x="181977" y="0"/>
                </a:cubicBezTo>
                <a:cubicBezTo>
                  <a:pt x="130461" y="8586"/>
                  <a:pt x="74849" y="3872"/>
                  <a:pt x="27430" y="25758"/>
                </a:cubicBezTo>
                <a:cubicBezTo>
                  <a:pt x="11359" y="33175"/>
                  <a:pt x="14551" y="59573"/>
                  <a:pt x="14551" y="77273"/>
                </a:cubicBezTo>
                <a:cubicBezTo>
                  <a:pt x="14551" y="150379"/>
                  <a:pt x="-25572" y="245862"/>
                  <a:pt x="27430" y="296214"/>
                </a:cubicBezTo>
                <a:cubicBezTo>
                  <a:pt x="86892" y="352703"/>
                  <a:pt x="190563" y="313386"/>
                  <a:pt x="272129" y="321972"/>
                </a:cubicBezTo>
                <a:cubicBezTo>
                  <a:pt x="293594" y="330558"/>
                  <a:pt x="314591" y="340419"/>
                  <a:pt x="336523" y="347729"/>
                </a:cubicBezTo>
                <a:cubicBezTo>
                  <a:pt x="436637" y="381100"/>
                  <a:pt x="464662" y="351594"/>
                  <a:pt x="606979" y="334851"/>
                </a:cubicBezTo>
                <a:cubicBezTo>
                  <a:pt x="619858" y="317679"/>
                  <a:pt x="636898" y="302950"/>
                  <a:pt x="645616" y="283335"/>
                </a:cubicBezTo>
                <a:cubicBezTo>
                  <a:pt x="667220" y="234727"/>
                  <a:pt x="660803" y="173695"/>
                  <a:pt x="632737" y="128789"/>
                </a:cubicBezTo>
                <a:cubicBezTo>
                  <a:pt x="623839" y="114552"/>
                  <a:pt x="596984" y="115910"/>
                  <a:pt x="581222" y="115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4845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1CCE8-0D60-8228-7D49-33B639695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3" b="12956"/>
          <a:stretch/>
        </p:blipFill>
        <p:spPr>
          <a:xfrm>
            <a:off x="0" y="345989"/>
            <a:ext cx="12192000" cy="562232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1DACDF7-BEA0-804F-3D77-9C8BD8DB4155}"/>
              </a:ext>
            </a:extLst>
          </p:cNvPr>
          <p:cNvSpPr/>
          <p:nvPr/>
        </p:nvSpPr>
        <p:spPr>
          <a:xfrm>
            <a:off x="779416" y="4417454"/>
            <a:ext cx="1538781" cy="914400"/>
          </a:xfrm>
          <a:custGeom>
            <a:avLst/>
            <a:gdLst>
              <a:gd name="connsiteX0" fmla="*/ 959232 w 1538781"/>
              <a:gd name="connsiteY0" fmla="*/ 193183 h 914400"/>
              <a:gd name="connsiteX1" fmla="*/ 791807 w 1538781"/>
              <a:gd name="connsiteY1" fmla="*/ 115909 h 914400"/>
              <a:gd name="connsiteX2" fmla="*/ 637260 w 1538781"/>
              <a:gd name="connsiteY2" fmla="*/ 51515 h 914400"/>
              <a:gd name="connsiteX3" fmla="*/ 585745 w 1538781"/>
              <a:gd name="connsiteY3" fmla="*/ 38636 h 914400"/>
              <a:gd name="connsiteX4" fmla="*/ 456956 w 1538781"/>
              <a:gd name="connsiteY4" fmla="*/ 0 h 914400"/>
              <a:gd name="connsiteX5" fmla="*/ 122105 w 1538781"/>
              <a:gd name="connsiteY5" fmla="*/ 25757 h 914400"/>
              <a:gd name="connsiteX6" fmla="*/ 96347 w 1538781"/>
              <a:gd name="connsiteY6" fmla="*/ 77273 h 914400"/>
              <a:gd name="connsiteX7" fmla="*/ 83469 w 1538781"/>
              <a:gd name="connsiteY7" fmla="*/ 141667 h 914400"/>
              <a:gd name="connsiteX8" fmla="*/ 57711 w 1538781"/>
              <a:gd name="connsiteY8" fmla="*/ 180304 h 914400"/>
              <a:gd name="connsiteX9" fmla="*/ 31953 w 1538781"/>
              <a:gd name="connsiteY9" fmla="*/ 231819 h 914400"/>
              <a:gd name="connsiteX10" fmla="*/ 19074 w 1538781"/>
              <a:gd name="connsiteY10" fmla="*/ 515154 h 914400"/>
              <a:gd name="connsiteX11" fmla="*/ 70590 w 1538781"/>
              <a:gd name="connsiteY11" fmla="*/ 579549 h 914400"/>
              <a:gd name="connsiteX12" fmla="*/ 96347 w 1538781"/>
              <a:gd name="connsiteY12" fmla="*/ 618185 h 914400"/>
              <a:gd name="connsiteX13" fmla="*/ 160742 w 1538781"/>
              <a:gd name="connsiteY13" fmla="*/ 656822 h 914400"/>
              <a:gd name="connsiteX14" fmla="*/ 263773 w 1538781"/>
              <a:gd name="connsiteY14" fmla="*/ 695459 h 914400"/>
              <a:gd name="connsiteX15" fmla="*/ 315288 w 1538781"/>
              <a:gd name="connsiteY15" fmla="*/ 746974 h 914400"/>
              <a:gd name="connsiteX16" fmla="*/ 418319 w 1538781"/>
              <a:gd name="connsiteY16" fmla="*/ 811369 h 914400"/>
              <a:gd name="connsiteX17" fmla="*/ 456956 w 1538781"/>
              <a:gd name="connsiteY17" fmla="*/ 837126 h 914400"/>
              <a:gd name="connsiteX18" fmla="*/ 1152415 w 1538781"/>
              <a:gd name="connsiteY18" fmla="*/ 850005 h 914400"/>
              <a:gd name="connsiteX19" fmla="*/ 1345598 w 1538781"/>
              <a:gd name="connsiteY19" fmla="*/ 862884 h 914400"/>
              <a:gd name="connsiteX20" fmla="*/ 1448629 w 1538781"/>
              <a:gd name="connsiteY20" fmla="*/ 888642 h 914400"/>
              <a:gd name="connsiteX21" fmla="*/ 1538781 w 1538781"/>
              <a:gd name="connsiteY2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8781" h="914400">
                <a:moveTo>
                  <a:pt x="959232" y="193183"/>
                </a:moveTo>
                <a:cubicBezTo>
                  <a:pt x="852600" y="129203"/>
                  <a:pt x="934081" y="172819"/>
                  <a:pt x="791807" y="115909"/>
                </a:cubicBezTo>
                <a:cubicBezTo>
                  <a:pt x="739990" y="95182"/>
                  <a:pt x="691402" y="65051"/>
                  <a:pt x="637260" y="51515"/>
                </a:cubicBezTo>
                <a:cubicBezTo>
                  <a:pt x="620088" y="47222"/>
                  <a:pt x="602537" y="44233"/>
                  <a:pt x="585745" y="38636"/>
                </a:cubicBezTo>
                <a:cubicBezTo>
                  <a:pt x="458673" y="-3722"/>
                  <a:pt x="584121" y="25431"/>
                  <a:pt x="456956" y="0"/>
                </a:cubicBezTo>
                <a:cubicBezTo>
                  <a:pt x="345339" y="8586"/>
                  <a:pt x="231567" y="2301"/>
                  <a:pt x="122105" y="25757"/>
                </a:cubicBezTo>
                <a:cubicBezTo>
                  <a:pt x="103332" y="29780"/>
                  <a:pt x="102418" y="59059"/>
                  <a:pt x="96347" y="77273"/>
                </a:cubicBezTo>
                <a:cubicBezTo>
                  <a:pt x="89425" y="98039"/>
                  <a:pt x="91155" y="121171"/>
                  <a:pt x="83469" y="141667"/>
                </a:cubicBezTo>
                <a:cubicBezTo>
                  <a:pt x="78034" y="156160"/>
                  <a:pt x="65391" y="166865"/>
                  <a:pt x="57711" y="180304"/>
                </a:cubicBezTo>
                <a:cubicBezTo>
                  <a:pt x="48186" y="196973"/>
                  <a:pt x="40539" y="214647"/>
                  <a:pt x="31953" y="231819"/>
                </a:cubicBezTo>
                <a:cubicBezTo>
                  <a:pt x="3414" y="345975"/>
                  <a:pt x="-16467" y="380098"/>
                  <a:pt x="19074" y="515154"/>
                </a:cubicBezTo>
                <a:cubicBezTo>
                  <a:pt x="26070" y="541738"/>
                  <a:pt x="54097" y="557558"/>
                  <a:pt x="70590" y="579549"/>
                </a:cubicBezTo>
                <a:cubicBezTo>
                  <a:pt x="79877" y="591932"/>
                  <a:pt x="84595" y="608112"/>
                  <a:pt x="96347" y="618185"/>
                </a:cubicBezTo>
                <a:cubicBezTo>
                  <a:pt x="115353" y="634476"/>
                  <a:pt x="138860" y="644665"/>
                  <a:pt x="160742" y="656822"/>
                </a:cubicBezTo>
                <a:cubicBezTo>
                  <a:pt x="215845" y="687435"/>
                  <a:pt x="204920" y="680746"/>
                  <a:pt x="263773" y="695459"/>
                </a:cubicBezTo>
                <a:cubicBezTo>
                  <a:pt x="280945" y="712631"/>
                  <a:pt x="295861" y="732403"/>
                  <a:pt x="315288" y="746974"/>
                </a:cubicBezTo>
                <a:cubicBezTo>
                  <a:pt x="347688" y="771274"/>
                  <a:pt x="384621" y="788904"/>
                  <a:pt x="418319" y="811369"/>
                </a:cubicBezTo>
                <a:cubicBezTo>
                  <a:pt x="431198" y="819955"/>
                  <a:pt x="441499" y="836312"/>
                  <a:pt x="456956" y="837126"/>
                </a:cubicBezTo>
                <a:cubicBezTo>
                  <a:pt x="688495" y="849312"/>
                  <a:pt x="920595" y="845712"/>
                  <a:pt x="1152415" y="850005"/>
                </a:cubicBezTo>
                <a:cubicBezTo>
                  <a:pt x="1216809" y="854298"/>
                  <a:pt x="1281381" y="856462"/>
                  <a:pt x="1345598" y="862884"/>
                </a:cubicBezTo>
                <a:cubicBezTo>
                  <a:pt x="1446800" y="873004"/>
                  <a:pt x="1374654" y="872203"/>
                  <a:pt x="1448629" y="888642"/>
                </a:cubicBezTo>
                <a:cubicBezTo>
                  <a:pt x="1537838" y="908466"/>
                  <a:pt x="1506055" y="881674"/>
                  <a:pt x="1538781" y="9144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825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7C755-6A6B-66A5-8368-134A151C7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5744" r="18412" b="4700"/>
          <a:stretch/>
        </p:blipFill>
        <p:spPr>
          <a:xfrm>
            <a:off x="711200" y="13720"/>
            <a:ext cx="9742616" cy="697411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A4A2344-DD92-DC76-35BD-7C1CE2466ED9}"/>
              </a:ext>
            </a:extLst>
          </p:cNvPr>
          <p:cNvSpPr/>
          <p:nvPr/>
        </p:nvSpPr>
        <p:spPr>
          <a:xfrm>
            <a:off x="1996225" y="4404575"/>
            <a:ext cx="837127" cy="761405"/>
          </a:xfrm>
          <a:custGeom>
            <a:avLst/>
            <a:gdLst>
              <a:gd name="connsiteX0" fmla="*/ 837127 w 837127"/>
              <a:gd name="connsiteY0" fmla="*/ 90152 h 761405"/>
              <a:gd name="connsiteX1" fmla="*/ 605307 w 837127"/>
              <a:gd name="connsiteY1" fmla="*/ 25757 h 761405"/>
              <a:gd name="connsiteX2" fmla="*/ 257578 w 837127"/>
              <a:gd name="connsiteY2" fmla="*/ 0 h 761405"/>
              <a:gd name="connsiteX3" fmla="*/ 25758 w 837127"/>
              <a:gd name="connsiteY3" fmla="*/ 51515 h 761405"/>
              <a:gd name="connsiteX4" fmla="*/ 0 w 837127"/>
              <a:gd name="connsiteY4" fmla="*/ 90152 h 761405"/>
              <a:gd name="connsiteX5" fmla="*/ 25758 w 837127"/>
              <a:gd name="connsiteY5" fmla="*/ 309093 h 761405"/>
              <a:gd name="connsiteX6" fmla="*/ 51516 w 837127"/>
              <a:gd name="connsiteY6" fmla="*/ 399245 h 761405"/>
              <a:gd name="connsiteX7" fmla="*/ 103031 w 837127"/>
              <a:gd name="connsiteY7" fmla="*/ 643943 h 761405"/>
              <a:gd name="connsiteX8" fmla="*/ 167426 w 837127"/>
              <a:gd name="connsiteY8" fmla="*/ 695459 h 761405"/>
              <a:gd name="connsiteX9" fmla="*/ 206062 w 837127"/>
              <a:gd name="connsiteY9" fmla="*/ 734095 h 761405"/>
              <a:gd name="connsiteX10" fmla="*/ 283336 w 837127"/>
              <a:gd name="connsiteY10" fmla="*/ 746974 h 761405"/>
              <a:gd name="connsiteX11" fmla="*/ 399245 w 837127"/>
              <a:gd name="connsiteY11" fmla="*/ 759853 h 76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7127" h="761405">
                <a:moveTo>
                  <a:pt x="837127" y="90152"/>
                </a:moveTo>
                <a:cubicBezTo>
                  <a:pt x="759854" y="68687"/>
                  <a:pt x="685016" y="34613"/>
                  <a:pt x="605307" y="25757"/>
                </a:cubicBezTo>
                <a:cubicBezTo>
                  <a:pt x="412479" y="4333"/>
                  <a:pt x="528212" y="15035"/>
                  <a:pt x="257578" y="0"/>
                </a:cubicBezTo>
                <a:cubicBezTo>
                  <a:pt x="219809" y="5395"/>
                  <a:pt x="80492" y="5904"/>
                  <a:pt x="25758" y="51515"/>
                </a:cubicBezTo>
                <a:cubicBezTo>
                  <a:pt x="13867" y="61424"/>
                  <a:pt x="8586" y="77273"/>
                  <a:pt x="0" y="90152"/>
                </a:cubicBezTo>
                <a:cubicBezTo>
                  <a:pt x="1790" y="106264"/>
                  <a:pt x="21333" y="286967"/>
                  <a:pt x="25758" y="309093"/>
                </a:cubicBezTo>
                <a:cubicBezTo>
                  <a:pt x="31887" y="339739"/>
                  <a:pt x="44967" y="368686"/>
                  <a:pt x="51516" y="399245"/>
                </a:cubicBezTo>
                <a:cubicBezTo>
                  <a:pt x="62446" y="450250"/>
                  <a:pt x="73579" y="620381"/>
                  <a:pt x="103031" y="643943"/>
                </a:cubicBezTo>
                <a:cubicBezTo>
                  <a:pt x="124496" y="661115"/>
                  <a:pt x="146739" y="677358"/>
                  <a:pt x="167426" y="695459"/>
                </a:cubicBezTo>
                <a:cubicBezTo>
                  <a:pt x="181133" y="707452"/>
                  <a:pt x="189419" y="726698"/>
                  <a:pt x="206062" y="734095"/>
                </a:cubicBezTo>
                <a:cubicBezTo>
                  <a:pt x="229925" y="744701"/>
                  <a:pt x="257578" y="742681"/>
                  <a:pt x="283336" y="746974"/>
                </a:cubicBezTo>
                <a:cubicBezTo>
                  <a:pt x="346408" y="767998"/>
                  <a:pt x="308397" y="759853"/>
                  <a:pt x="399245" y="7598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C9B2AA0-2E3A-1269-B798-FF027D9E431C}"/>
              </a:ext>
            </a:extLst>
          </p:cNvPr>
          <p:cNvSpPr/>
          <p:nvPr/>
        </p:nvSpPr>
        <p:spPr>
          <a:xfrm>
            <a:off x="5473521" y="3425780"/>
            <a:ext cx="3193961" cy="1210614"/>
          </a:xfrm>
          <a:custGeom>
            <a:avLst/>
            <a:gdLst>
              <a:gd name="connsiteX0" fmla="*/ 2253803 w 3193961"/>
              <a:gd name="connsiteY0" fmla="*/ 347730 h 1210614"/>
              <a:gd name="connsiteX1" fmla="*/ 1893194 w 3193961"/>
              <a:gd name="connsiteY1" fmla="*/ 206062 h 1210614"/>
              <a:gd name="connsiteX2" fmla="*/ 1596980 w 3193961"/>
              <a:gd name="connsiteY2" fmla="*/ 90152 h 1210614"/>
              <a:gd name="connsiteX3" fmla="*/ 1146220 w 3193961"/>
              <a:gd name="connsiteY3" fmla="*/ 0 h 1210614"/>
              <a:gd name="connsiteX4" fmla="*/ 1004552 w 3193961"/>
              <a:gd name="connsiteY4" fmla="*/ 12879 h 1210614"/>
              <a:gd name="connsiteX5" fmla="*/ 991673 w 3193961"/>
              <a:gd name="connsiteY5" fmla="*/ 64395 h 1210614"/>
              <a:gd name="connsiteX6" fmla="*/ 785611 w 3193961"/>
              <a:gd name="connsiteY6" fmla="*/ 90152 h 1210614"/>
              <a:gd name="connsiteX7" fmla="*/ 682580 w 3193961"/>
              <a:gd name="connsiteY7" fmla="*/ 115910 h 1210614"/>
              <a:gd name="connsiteX8" fmla="*/ 528034 w 3193961"/>
              <a:gd name="connsiteY8" fmla="*/ 180305 h 1210614"/>
              <a:gd name="connsiteX9" fmla="*/ 463640 w 3193961"/>
              <a:gd name="connsiteY9" fmla="*/ 206062 h 1210614"/>
              <a:gd name="connsiteX10" fmla="*/ 270456 w 3193961"/>
              <a:gd name="connsiteY10" fmla="*/ 283335 h 1210614"/>
              <a:gd name="connsiteX11" fmla="*/ 128789 w 3193961"/>
              <a:gd name="connsiteY11" fmla="*/ 347730 h 1210614"/>
              <a:gd name="connsiteX12" fmla="*/ 77273 w 3193961"/>
              <a:gd name="connsiteY12" fmla="*/ 399245 h 1210614"/>
              <a:gd name="connsiteX13" fmla="*/ 0 w 3193961"/>
              <a:gd name="connsiteY13" fmla="*/ 592428 h 1210614"/>
              <a:gd name="connsiteX14" fmla="*/ 12879 w 3193961"/>
              <a:gd name="connsiteY14" fmla="*/ 746975 h 1210614"/>
              <a:gd name="connsiteX15" fmla="*/ 25758 w 3193961"/>
              <a:gd name="connsiteY15" fmla="*/ 785612 h 1210614"/>
              <a:gd name="connsiteX16" fmla="*/ 180304 w 3193961"/>
              <a:gd name="connsiteY16" fmla="*/ 978795 h 1210614"/>
              <a:gd name="connsiteX17" fmla="*/ 321972 w 3193961"/>
              <a:gd name="connsiteY17" fmla="*/ 1068947 h 1210614"/>
              <a:gd name="connsiteX18" fmla="*/ 386366 w 3193961"/>
              <a:gd name="connsiteY18" fmla="*/ 1107583 h 1210614"/>
              <a:gd name="connsiteX19" fmla="*/ 528034 w 3193961"/>
              <a:gd name="connsiteY19" fmla="*/ 1146220 h 1210614"/>
              <a:gd name="connsiteX20" fmla="*/ 901521 w 3193961"/>
              <a:gd name="connsiteY20" fmla="*/ 1210614 h 1210614"/>
              <a:gd name="connsiteX21" fmla="*/ 1094704 w 3193961"/>
              <a:gd name="connsiteY21" fmla="*/ 1197735 h 1210614"/>
              <a:gd name="connsiteX22" fmla="*/ 1326524 w 3193961"/>
              <a:gd name="connsiteY22" fmla="*/ 1184857 h 1210614"/>
              <a:gd name="connsiteX23" fmla="*/ 2086378 w 3193961"/>
              <a:gd name="connsiteY23" fmla="*/ 1043189 h 1210614"/>
              <a:gd name="connsiteX24" fmla="*/ 2382592 w 3193961"/>
              <a:gd name="connsiteY24" fmla="*/ 1004552 h 1210614"/>
              <a:gd name="connsiteX25" fmla="*/ 2871989 w 3193961"/>
              <a:gd name="connsiteY25" fmla="*/ 940158 h 1210614"/>
              <a:gd name="connsiteX26" fmla="*/ 3000778 w 3193961"/>
              <a:gd name="connsiteY26" fmla="*/ 927279 h 1210614"/>
              <a:gd name="connsiteX27" fmla="*/ 3193961 w 3193961"/>
              <a:gd name="connsiteY27" fmla="*/ 914400 h 12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93961" h="1210614">
                <a:moveTo>
                  <a:pt x="2253803" y="347730"/>
                </a:moveTo>
                <a:cubicBezTo>
                  <a:pt x="2063161" y="238791"/>
                  <a:pt x="2245857" y="335371"/>
                  <a:pt x="1893194" y="206062"/>
                </a:cubicBezTo>
                <a:cubicBezTo>
                  <a:pt x="1701816" y="135890"/>
                  <a:pt x="1842989" y="157805"/>
                  <a:pt x="1596980" y="90152"/>
                </a:cubicBezTo>
                <a:cubicBezTo>
                  <a:pt x="1324846" y="15315"/>
                  <a:pt x="1341841" y="21736"/>
                  <a:pt x="1146220" y="0"/>
                </a:cubicBezTo>
                <a:cubicBezTo>
                  <a:pt x="1098997" y="4293"/>
                  <a:pt x="1048322" y="-5359"/>
                  <a:pt x="1004552" y="12879"/>
                </a:cubicBezTo>
                <a:cubicBezTo>
                  <a:pt x="988213" y="19687"/>
                  <a:pt x="1008364" y="58504"/>
                  <a:pt x="991673" y="64395"/>
                </a:cubicBezTo>
                <a:cubicBezTo>
                  <a:pt x="926397" y="87433"/>
                  <a:pt x="854298" y="81566"/>
                  <a:pt x="785611" y="90152"/>
                </a:cubicBezTo>
                <a:cubicBezTo>
                  <a:pt x="751267" y="98738"/>
                  <a:pt x="715993" y="104215"/>
                  <a:pt x="682580" y="115910"/>
                </a:cubicBezTo>
                <a:cubicBezTo>
                  <a:pt x="629905" y="134347"/>
                  <a:pt x="579639" y="159056"/>
                  <a:pt x="528034" y="180305"/>
                </a:cubicBezTo>
                <a:cubicBezTo>
                  <a:pt x="506657" y="189107"/>
                  <a:pt x="485572" y="198751"/>
                  <a:pt x="463640" y="206062"/>
                </a:cubicBezTo>
                <a:cubicBezTo>
                  <a:pt x="369520" y="237435"/>
                  <a:pt x="447971" y="210241"/>
                  <a:pt x="270456" y="283335"/>
                </a:cubicBezTo>
                <a:cubicBezTo>
                  <a:pt x="230165" y="299925"/>
                  <a:pt x="163407" y="323497"/>
                  <a:pt x="128789" y="347730"/>
                </a:cubicBezTo>
                <a:cubicBezTo>
                  <a:pt x="108894" y="361656"/>
                  <a:pt x="94445" y="382073"/>
                  <a:pt x="77273" y="399245"/>
                </a:cubicBezTo>
                <a:cubicBezTo>
                  <a:pt x="11781" y="530230"/>
                  <a:pt x="36307" y="465356"/>
                  <a:pt x="0" y="592428"/>
                </a:cubicBezTo>
                <a:cubicBezTo>
                  <a:pt x="4293" y="643944"/>
                  <a:pt x="6047" y="695734"/>
                  <a:pt x="12879" y="746975"/>
                </a:cubicBezTo>
                <a:cubicBezTo>
                  <a:pt x="14673" y="760432"/>
                  <a:pt x="18643" y="774050"/>
                  <a:pt x="25758" y="785612"/>
                </a:cubicBezTo>
                <a:cubicBezTo>
                  <a:pt x="59133" y="839846"/>
                  <a:pt x="121831" y="934940"/>
                  <a:pt x="180304" y="978795"/>
                </a:cubicBezTo>
                <a:cubicBezTo>
                  <a:pt x="225083" y="1012379"/>
                  <a:pt x="274507" y="1039281"/>
                  <a:pt x="321972" y="1068947"/>
                </a:cubicBezTo>
                <a:cubicBezTo>
                  <a:pt x="343199" y="1082214"/>
                  <a:pt x="362216" y="1100997"/>
                  <a:pt x="386366" y="1107583"/>
                </a:cubicBezTo>
                <a:cubicBezTo>
                  <a:pt x="433589" y="1120462"/>
                  <a:pt x="480252" y="1135602"/>
                  <a:pt x="528034" y="1146220"/>
                </a:cubicBezTo>
                <a:cubicBezTo>
                  <a:pt x="656782" y="1174831"/>
                  <a:pt x="772333" y="1190739"/>
                  <a:pt x="901521" y="1210614"/>
                </a:cubicBezTo>
                <a:lnTo>
                  <a:pt x="1094704" y="1197735"/>
                </a:lnTo>
                <a:cubicBezTo>
                  <a:pt x="1171955" y="1193053"/>
                  <a:pt x="1250360" y="1198591"/>
                  <a:pt x="1326524" y="1184857"/>
                </a:cubicBezTo>
                <a:cubicBezTo>
                  <a:pt x="2222555" y="1023278"/>
                  <a:pt x="1591226" y="1074136"/>
                  <a:pt x="2086378" y="1043189"/>
                </a:cubicBezTo>
                <a:cubicBezTo>
                  <a:pt x="2416685" y="983132"/>
                  <a:pt x="2031820" y="1048398"/>
                  <a:pt x="2382592" y="1004552"/>
                </a:cubicBezTo>
                <a:cubicBezTo>
                  <a:pt x="3106399" y="914077"/>
                  <a:pt x="2205216" y="1011599"/>
                  <a:pt x="2871989" y="940158"/>
                </a:cubicBezTo>
                <a:cubicBezTo>
                  <a:pt x="2914887" y="935562"/>
                  <a:pt x="2957772" y="930720"/>
                  <a:pt x="3000778" y="927279"/>
                </a:cubicBezTo>
                <a:cubicBezTo>
                  <a:pt x="3065110" y="922132"/>
                  <a:pt x="3193961" y="914400"/>
                  <a:pt x="3193961" y="9144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71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BCFD8-E159-CA88-9994-333A6EAB7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1" t="5424" r="8732" b="16415"/>
          <a:stretch/>
        </p:blipFill>
        <p:spPr>
          <a:xfrm>
            <a:off x="-420727" y="51483"/>
            <a:ext cx="12153381" cy="64652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D4B4CFB-EBE1-C759-1947-1EB2BB05062B}"/>
              </a:ext>
            </a:extLst>
          </p:cNvPr>
          <p:cNvSpPr/>
          <p:nvPr/>
        </p:nvSpPr>
        <p:spPr>
          <a:xfrm>
            <a:off x="3135198" y="4198513"/>
            <a:ext cx="666785" cy="1004938"/>
          </a:xfrm>
          <a:custGeom>
            <a:avLst/>
            <a:gdLst>
              <a:gd name="connsiteX0" fmla="*/ 342098 w 666785"/>
              <a:gd name="connsiteY0" fmla="*/ 0 h 1004938"/>
              <a:gd name="connsiteX1" fmla="*/ 354977 w 666785"/>
              <a:gd name="connsiteY1" fmla="*/ 90152 h 1004938"/>
              <a:gd name="connsiteX2" fmla="*/ 393613 w 666785"/>
              <a:gd name="connsiteY2" fmla="*/ 218941 h 1004938"/>
              <a:gd name="connsiteX3" fmla="*/ 445129 w 666785"/>
              <a:gd name="connsiteY3" fmla="*/ 553791 h 1004938"/>
              <a:gd name="connsiteX4" fmla="*/ 432250 w 666785"/>
              <a:gd name="connsiteY4" fmla="*/ 425002 h 1004938"/>
              <a:gd name="connsiteX5" fmla="*/ 406492 w 666785"/>
              <a:gd name="connsiteY5" fmla="*/ 386366 h 1004938"/>
              <a:gd name="connsiteX6" fmla="*/ 380734 w 666785"/>
              <a:gd name="connsiteY6" fmla="*/ 334850 h 1004938"/>
              <a:gd name="connsiteX7" fmla="*/ 342098 w 666785"/>
              <a:gd name="connsiteY7" fmla="*/ 206062 h 1004938"/>
              <a:gd name="connsiteX8" fmla="*/ 329219 w 666785"/>
              <a:gd name="connsiteY8" fmla="*/ 38636 h 1004938"/>
              <a:gd name="connsiteX9" fmla="*/ 316340 w 666785"/>
              <a:gd name="connsiteY9" fmla="*/ 180304 h 1004938"/>
              <a:gd name="connsiteX10" fmla="*/ 342098 w 666785"/>
              <a:gd name="connsiteY10" fmla="*/ 334850 h 1004938"/>
              <a:gd name="connsiteX11" fmla="*/ 354977 w 666785"/>
              <a:gd name="connsiteY11" fmla="*/ 386366 h 1004938"/>
              <a:gd name="connsiteX12" fmla="*/ 367856 w 666785"/>
              <a:gd name="connsiteY12" fmla="*/ 476518 h 1004938"/>
              <a:gd name="connsiteX13" fmla="*/ 380734 w 666785"/>
              <a:gd name="connsiteY13" fmla="*/ 553791 h 1004938"/>
              <a:gd name="connsiteX14" fmla="*/ 393613 w 666785"/>
              <a:gd name="connsiteY14" fmla="*/ 914400 h 1004938"/>
              <a:gd name="connsiteX15" fmla="*/ 367856 w 666785"/>
              <a:gd name="connsiteY15" fmla="*/ 1004552 h 1004938"/>
              <a:gd name="connsiteX16" fmla="*/ 329219 w 666785"/>
              <a:gd name="connsiteY16" fmla="*/ 927279 h 1004938"/>
              <a:gd name="connsiteX17" fmla="*/ 303461 w 666785"/>
              <a:gd name="connsiteY17" fmla="*/ 888642 h 1004938"/>
              <a:gd name="connsiteX18" fmla="*/ 264825 w 666785"/>
              <a:gd name="connsiteY18" fmla="*/ 850005 h 1004938"/>
              <a:gd name="connsiteX19" fmla="*/ 187551 w 666785"/>
              <a:gd name="connsiteY19" fmla="*/ 708338 h 1004938"/>
              <a:gd name="connsiteX20" fmla="*/ 71641 w 666785"/>
              <a:gd name="connsiteY20" fmla="*/ 605307 h 1004938"/>
              <a:gd name="connsiteX21" fmla="*/ 445129 w 666785"/>
              <a:gd name="connsiteY21" fmla="*/ 824248 h 1004938"/>
              <a:gd name="connsiteX22" fmla="*/ 625433 w 666785"/>
              <a:gd name="connsiteY22" fmla="*/ 875763 h 1004938"/>
              <a:gd name="connsiteX23" fmla="*/ 664070 w 666785"/>
              <a:gd name="connsiteY23" fmla="*/ 888642 h 1004938"/>
              <a:gd name="connsiteX24" fmla="*/ 393613 w 666785"/>
              <a:gd name="connsiteY24" fmla="*/ 824248 h 1004938"/>
              <a:gd name="connsiteX25" fmla="*/ 7247 w 666785"/>
              <a:gd name="connsiteY25" fmla="*/ 901521 h 1004938"/>
              <a:gd name="connsiteX26" fmla="*/ 123157 w 666785"/>
              <a:gd name="connsiteY26" fmla="*/ 914400 h 1004938"/>
              <a:gd name="connsiteX27" fmla="*/ 458008 w 666785"/>
              <a:gd name="connsiteY27" fmla="*/ 888642 h 1004938"/>
              <a:gd name="connsiteX28" fmla="*/ 445129 w 666785"/>
              <a:gd name="connsiteY28" fmla="*/ 708338 h 1004938"/>
              <a:gd name="connsiteX29" fmla="*/ 419371 w 666785"/>
              <a:gd name="connsiteY29" fmla="*/ 798490 h 1004938"/>
              <a:gd name="connsiteX30" fmla="*/ 419371 w 666785"/>
              <a:gd name="connsiteY30" fmla="*/ 991673 h 100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66785" h="1004938">
                <a:moveTo>
                  <a:pt x="342098" y="0"/>
                </a:moveTo>
                <a:cubicBezTo>
                  <a:pt x="346391" y="30051"/>
                  <a:pt x="347615" y="60703"/>
                  <a:pt x="354977" y="90152"/>
                </a:cubicBezTo>
                <a:cubicBezTo>
                  <a:pt x="401938" y="278000"/>
                  <a:pt x="363820" y="34225"/>
                  <a:pt x="393613" y="218941"/>
                </a:cubicBezTo>
                <a:cubicBezTo>
                  <a:pt x="411595" y="330430"/>
                  <a:pt x="424317" y="442795"/>
                  <a:pt x="445129" y="553791"/>
                </a:cubicBezTo>
                <a:cubicBezTo>
                  <a:pt x="453080" y="596196"/>
                  <a:pt x="441951" y="467041"/>
                  <a:pt x="432250" y="425002"/>
                </a:cubicBezTo>
                <a:cubicBezTo>
                  <a:pt x="428770" y="409920"/>
                  <a:pt x="414171" y="399805"/>
                  <a:pt x="406492" y="386366"/>
                </a:cubicBezTo>
                <a:cubicBezTo>
                  <a:pt x="396967" y="369697"/>
                  <a:pt x="387191" y="352930"/>
                  <a:pt x="380734" y="334850"/>
                </a:cubicBezTo>
                <a:cubicBezTo>
                  <a:pt x="365660" y="292642"/>
                  <a:pt x="354977" y="248991"/>
                  <a:pt x="342098" y="206062"/>
                </a:cubicBezTo>
                <a:cubicBezTo>
                  <a:pt x="337805" y="150253"/>
                  <a:pt x="368798" y="78215"/>
                  <a:pt x="329219" y="38636"/>
                </a:cubicBezTo>
                <a:cubicBezTo>
                  <a:pt x="295690" y="5107"/>
                  <a:pt x="316340" y="132887"/>
                  <a:pt x="316340" y="180304"/>
                </a:cubicBezTo>
                <a:cubicBezTo>
                  <a:pt x="316340" y="207183"/>
                  <a:pt x="334785" y="301942"/>
                  <a:pt x="342098" y="334850"/>
                </a:cubicBezTo>
                <a:cubicBezTo>
                  <a:pt x="345938" y="352129"/>
                  <a:pt x="351811" y="368951"/>
                  <a:pt x="354977" y="386366"/>
                </a:cubicBezTo>
                <a:cubicBezTo>
                  <a:pt x="360407" y="416232"/>
                  <a:pt x="363240" y="446515"/>
                  <a:pt x="367856" y="476518"/>
                </a:cubicBezTo>
                <a:cubicBezTo>
                  <a:pt x="371827" y="502327"/>
                  <a:pt x="376441" y="528033"/>
                  <a:pt x="380734" y="553791"/>
                </a:cubicBezTo>
                <a:cubicBezTo>
                  <a:pt x="385027" y="673994"/>
                  <a:pt x="397048" y="794169"/>
                  <a:pt x="393613" y="914400"/>
                </a:cubicBezTo>
                <a:cubicBezTo>
                  <a:pt x="392720" y="945640"/>
                  <a:pt x="398502" y="998423"/>
                  <a:pt x="367856" y="1004552"/>
                </a:cubicBezTo>
                <a:cubicBezTo>
                  <a:pt x="339617" y="1010200"/>
                  <a:pt x="343205" y="952453"/>
                  <a:pt x="329219" y="927279"/>
                </a:cubicBezTo>
                <a:cubicBezTo>
                  <a:pt x="321702" y="913748"/>
                  <a:pt x="313370" y="900533"/>
                  <a:pt x="303461" y="888642"/>
                </a:cubicBezTo>
                <a:cubicBezTo>
                  <a:pt x="291801" y="874650"/>
                  <a:pt x="274674" y="865326"/>
                  <a:pt x="264825" y="850005"/>
                </a:cubicBezTo>
                <a:cubicBezTo>
                  <a:pt x="235737" y="804758"/>
                  <a:pt x="218571" y="752283"/>
                  <a:pt x="187551" y="708338"/>
                </a:cubicBezTo>
                <a:cubicBezTo>
                  <a:pt x="148340" y="652789"/>
                  <a:pt x="119764" y="637388"/>
                  <a:pt x="71641" y="605307"/>
                </a:cubicBezTo>
                <a:cubicBezTo>
                  <a:pt x="126544" y="824919"/>
                  <a:pt x="65499" y="703878"/>
                  <a:pt x="445129" y="824248"/>
                </a:cubicBezTo>
                <a:cubicBezTo>
                  <a:pt x="504712" y="843140"/>
                  <a:pt x="565467" y="858126"/>
                  <a:pt x="625433" y="875763"/>
                </a:cubicBezTo>
                <a:cubicBezTo>
                  <a:pt x="638457" y="879594"/>
                  <a:pt x="677322" y="891587"/>
                  <a:pt x="664070" y="888642"/>
                </a:cubicBezTo>
                <a:cubicBezTo>
                  <a:pt x="573604" y="868539"/>
                  <a:pt x="393613" y="824248"/>
                  <a:pt x="393613" y="824248"/>
                </a:cubicBezTo>
                <a:cubicBezTo>
                  <a:pt x="264824" y="850006"/>
                  <a:pt x="131846" y="859988"/>
                  <a:pt x="7247" y="901521"/>
                </a:cubicBezTo>
                <a:cubicBezTo>
                  <a:pt x="-29633" y="913814"/>
                  <a:pt x="84298" y="915510"/>
                  <a:pt x="123157" y="914400"/>
                </a:cubicBezTo>
                <a:cubicBezTo>
                  <a:pt x="235058" y="911203"/>
                  <a:pt x="346391" y="897228"/>
                  <a:pt x="458008" y="888642"/>
                </a:cubicBezTo>
                <a:cubicBezTo>
                  <a:pt x="453715" y="828541"/>
                  <a:pt x="468865" y="763720"/>
                  <a:pt x="445129" y="708338"/>
                </a:cubicBezTo>
                <a:cubicBezTo>
                  <a:pt x="432818" y="679612"/>
                  <a:pt x="422201" y="767365"/>
                  <a:pt x="419371" y="798490"/>
                </a:cubicBezTo>
                <a:cubicBezTo>
                  <a:pt x="413541" y="862620"/>
                  <a:pt x="419371" y="927279"/>
                  <a:pt x="419371" y="99167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9378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158D8-F7C1-9530-83E2-BC5399459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5203" r="22162"/>
          <a:stretch/>
        </p:blipFill>
        <p:spPr>
          <a:xfrm>
            <a:off x="425003" y="3373"/>
            <a:ext cx="10676585" cy="722764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799BBFD-4BD5-7DA1-D9CD-E8FB747E3EE2}"/>
              </a:ext>
            </a:extLst>
          </p:cNvPr>
          <p:cNvSpPr/>
          <p:nvPr/>
        </p:nvSpPr>
        <p:spPr>
          <a:xfrm>
            <a:off x="2600320" y="4919730"/>
            <a:ext cx="2358046" cy="940157"/>
          </a:xfrm>
          <a:custGeom>
            <a:avLst/>
            <a:gdLst>
              <a:gd name="connsiteX0" fmla="*/ 1276221 w 2358046"/>
              <a:gd name="connsiteY0" fmla="*/ 244698 h 940157"/>
              <a:gd name="connsiteX1" fmla="*/ 1211826 w 2358046"/>
              <a:gd name="connsiteY1" fmla="*/ 218940 h 940157"/>
              <a:gd name="connsiteX2" fmla="*/ 1134553 w 2358046"/>
              <a:gd name="connsiteY2" fmla="*/ 206062 h 940157"/>
              <a:gd name="connsiteX3" fmla="*/ 1005765 w 2358046"/>
              <a:gd name="connsiteY3" fmla="*/ 180304 h 940157"/>
              <a:gd name="connsiteX4" fmla="*/ 941370 w 2358046"/>
              <a:gd name="connsiteY4" fmla="*/ 141667 h 940157"/>
              <a:gd name="connsiteX5" fmla="*/ 851218 w 2358046"/>
              <a:gd name="connsiteY5" fmla="*/ 128788 h 940157"/>
              <a:gd name="connsiteX6" fmla="*/ 722429 w 2358046"/>
              <a:gd name="connsiteY6" fmla="*/ 90152 h 940157"/>
              <a:gd name="connsiteX7" fmla="*/ 542125 w 2358046"/>
              <a:gd name="connsiteY7" fmla="*/ 25757 h 940157"/>
              <a:gd name="connsiteX8" fmla="*/ 374700 w 2358046"/>
              <a:gd name="connsiteY8" fmla="*/ 0 h 940157"/>
              <a:gd name="connsiteX9" fmla="*/ 26970 w 2358046"/>
              <a:gd name="connsiteY9" fmla="*/ 25757 h 940157"/>
              <a:gd name="connsiteX10" fmla="*/ 1212 w 2358046"/>
              <a:gd name="connsiteY10" fmla="*/ 64394 h 940157"/>
              <a:gd name="connsiteX11" fmla="*/ 65607 w 2358046"/>
              <a:gd name="connsiteY11" fmla="*/ 270456 h 940157"/>
              <a:gd name="connsiteX12" fmla="*/ 91365 w 2358046"/>
              <a:gd name="connsiteY12" fmla="*/ 321971 h 940157"/>
              <a:gd name="connsiteX13" fmla="*/ 130001 w 2358046"/>
              <a:gd name="connsiteY13" fmla="*/ 540912 h 940157"/>
              <a:gd name="connsiteX14" fmla="*/ 155759 w 2358046"/>
              <a:gd name="connsiteY14" fmla="*/ 592428 h 940157"/>
              <a:gd name="connsiteX15" fmla="*/ 245911 w 2358046"/>
              <a:gd name="connsiteY15" fmla="*/ 695459 h 940157"/>
              <a:gd name="connsiteX16" fmla="*/ 310305 w 2358046"/>
              <a:gd name="connsiteY16" fmla="*/ 734095 h 940157"/>
              <a:gd name="connsiteX17" fmla="*/ 348942 w 2358046"/>
              <a:gd name="connsiteY17" fmla="*/ 772732 h 940157"/>
              <a:gd name="connsiteX18" fmla="*/ 400457 w 2358046"/>
              <a:gd name="connsiteY18" fmla="*/ 798490 h 940157"/>
              <a:gd name="connsiteX19" fmla="*/ 593641 w 2358046"/>
              <a:gd name="connsiteY19" fmla="*/ 901521 h 940157"/>
              <a:gd name="connsiteX20" fmla="*/ 658035 w 2358046"/>
              <a:gd name="connsiteY20" fmla="*/ 914400 h 940157"/>
              <a:gd name="connsiteX21" fmla="*/ 735308 w 2358046"/>
              <a:gd name="connsiteY21" fmla="*/ 927278 h 940157"/>
              <a:gd name="connsiteX22" fmla="*/ 786824 w 2358046"/>
              <a:gd name="connsiteY22" fmla="*/ 940157 h 940157"/>
              <a:gd name="connsiteX23" fmla="*/ 2358046 w 2358046"/>
              <a:gd name="connsiteY23" fmla="*/ 940157 h 94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58046" h="940157">
                <a:moveTo>
                  <a:pt x="1276221" y="244698"/>
                </a:moveTo>
                <a:cubicBezTo>
                  <a:pt x="1254756" y="236112"/>
                  <a:pt x="1234130" y="225023"/>
                  <a:pt x="1211826" y="218940"/>
                </a:cubicBezTo>
                <a:cubicBezTo>
                  <a:pt x="1186633" y="212069"/>
                  <a:pt x="1160219" y="210874"/>
                  <a:pt x="1134553" y="206062"/>
                </a:cubicBezTo>
                <a:cubicBezTo>
                  <a:pt x="1091523" y="197994"/>
                  <a:pt x="1048694" y="188890"/>
                  <a:pt x="1005765" y="180304"/>
                </a:cubicBezTo>
                <a:cubicBezTo>
                  <a:pt x="984300" y="167425"/>
                  <a:pt x="965118" y="149583"/>
                  <a:pt x="941370" y="141667"/>
                </a:cubicBezTo>
                <a:cubicBezTo>
                  <a:pt x="912572" y="132068"/>
                  <a:pt x="880767" y="135741"/>
                  <a:pt x="851218" y="128788"/>
                </a:cubicBezTo>
                <a:cubicBezTo>
                  <a:pt x="807590" y="118523"/>
                  <a:pt x="764949" y="104325"/>
                  <a:pt x="722429" y="90152"/>
                </a:cubicBezTo>
                <a:cubicBezTo>
                  <a:pt x="701794" y="83274"/>
                  <a:pt x="574385" y="32548"/>
                  <a:pt x="542125" y="25757"/>
                </a:cubicBezTo>
                <a:cubicBezTo>
                  <a:pt x="486871" y="14125"/>
                  <a:pt x="430508" y="8586"/>
                  <a:pt x="374700" y="0"/>
                </a:cubicBezTo>
                <a:cubicBezTo>
                  <a:pt x="258790" y="8586"/>
                  <a:pt x="141508" y="6009"/>
                  <a:pt x="26970" y="25757"/>
                </a:cubicBezTo>
                <a:cubicBezTo>
                  <a:pt x="11716" y="28387"/>
                  <a:pt x="2613" y="48979"/>
                  <a:pt x="1212" y="64394"/>
                </a:cubicBezTo>
                <a:cubicBezTo>
                  <a:pt x="-6930" y="153958"/>
                  <a:pt x="27217" y="193677"/>
                  <a:pt x="65607" y="270456"/>
                </a:cubicBezTo>
                <a:lnTo>
                  <a:pt x="91365" y="321971"/>
                </a:lnTo>
                <a:cubicBezTo>
                  <a:pt x="97243" y="363118"/>
                  <a:pt x="117314" y="515538"/>
                  <a:pt x="130001" y="540912"/>
                </a:cubicBezTo>
                <a:cubicBezTo>
                  <a:pt x="138587" y="558084"/>
                  <a:pt x="146234" y="575759"/>
                  <a:pt x="155759" y="592428"/>
                </a:cubicBezTo>
                <a:cubicBezTo>
                  <a:pt x="179057" y="633199"/>
                  <a:pt x="208421" y="665467"/>
                  <a:pt x="245911" y="695459"/>
                </a:cubicBezTo>
                <a:cubicBezTo>
                  <a:pt x="265458" y="711096"/>
                  <a:pt x="290280" y="719076"/>
                  <a:pt x="310305" y="734095"/>
                </a:cubicBezTo>
                <a:cubicBezTo>
                  <a:pt x="324876" y="745023"/>
                  <a:pt x="334121" y="762145"/>
                  <a:pt x="348942" y="772732"/>
                </a:cubicBezTo>
                <a:cubicBezTo>
                  <a:pt x="364564" y="783891"/>
                  <a:pt x="383674" y="789166"/>
                  <a:pt x="400457" y="798490"/>
                </a:cubicBezTo>
                <a:cubicBezTo>
                  <a:pt x="452673" y="827499"/>
                  <a:pt x="544730" y="891739"/>
                  <a:pt x="593641" y="901521"/>
                </a:cubicBezTo>
                <a:lnTo>
                  <a:pt x="658035" y="914400"/>
                </a:lnTo>
                <a:cubicBezTo>
                  <a:pt x="683727" y="919071"/>
                  <a:pt x="709702" y="922157"/>
                  <a:pt x="735308" y="927278"/>
                </a:cubicBezTo>
                <a:cubicBezTo>
                  <a:pt x="752665" y="930749"/>
                  <a:pt x="769124" y="940017"/>
                  <a:pt x="786824" y="940157"/>
                </a:cubicBezTo>
                <a:lnTo>
                  <a:pt x="2358046" y="940157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F02B678-4B56-2435-CCDC-F5CAC3EBC198}"/>
              </a:ext>
            </a:extLst>
          </p:cNvPr>
          <p:cNvSpPr/>
          <p:nvPr/>
        </p:nvSpPr>
        <p:spPr>
          <a:xfrm>
            <a:off x="2173649" y="1764406"/>
            <a:ext cx="544448" cy="515155"/>
          </a:xfrm>
          <a:custGeom>
            <a:avLst/>
            <a:gdLst>
              <a:gd name="connsiteX0" fmla="*/ 273337 w 544448"/>
              <a:gd name="connsiteY0" fmla="*/ 0 h 515155"/>
              <a:gd name="connsiteX1" fmla="*/ 144548 w 544448"/>
              <a:gd name="connsiteY1" fmla="*/ 64394 h 515155"/>
              <a:gd name="connsiteX2" fmla="*/ 67275 w 544448"/>
              <a:gd name="connsiteY2" fmla="*/ 128788 h 515155"/>
              <a:gd name="connsiteX3" fmla="*/ 54396 w 544448"/>
              <a:gd name="connsiteY3" fmla="*/ 167425 h 515155"/>
              <a:gd name="connsiteX4" fmla="*/ 15759 w 544448"/>
              <a:gd name="connsiteY4" fmla="*/ 244698 h 515155"/>
              <a:gd name="connsiteX5" fmla="*/ 2881 w 544448"/>
              <a:gd name="connsiteY5" fmla="*/ 321971 h 515155"/>
              <a:gd name="connsiteX6" fmla="*/ 15759 w 544448"/>
              <a:gd name="connsiteY6" fmla="*/ 476518 h 515155"/>
              <a:gd name="connsiteX7" fmla="*/ 131669 w 544448"/>
              <a:gd name="connsiteY7" fmla="*/ 515155 h 515155"/>
              <a:gd name="connsiteX8" fmla="*/ 466520 w 544448"/>
              <a:gd name="connsiteY8" fmla="*/ 502276 h 515155"/>
              <a:gd name="connsiteX9" fmla="*/ 530914 w 544448"/>
              <a:gd name="connsiteY9" fmla="*/ 489397 h 515155"/>
              <a:gd name="connsiteX10" fmla="*/ 543793 w 544448"/>
              <a:gd name="connsiteY10" fmla="*/ 347729 h 51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48" h="515155">
                <a:moveTo>
                  <a:pt x="273337" y="0"/>
                </a:moveTo>
                <a:cubicBezTo>
                  <a:pt x="94215" y="107472"/>
                  <a:pt x="319835" y="-23250"/>
                  <a:pt x="144548" y="64394"/>
                </a:cubicBezTo>
                <a:cubicBezTo>
                  <a:pt x="108690" y="82323"/>
                  <a:pt x="95756" y="100308"/>
                  <a:pt x="67275" y="128788"/>
                </a:cubicBezTo>
                <a:cubicBezTo>
                  <a:pt x="62982" y="141667"/>
                  <a:pt x="59910" y="155019"/>
                  <a:pt x="54396" y="167425"/>
                </a:cubicBezTo>
                <a:cubicBezTo>
                  <a:pt x="42700" y="193741"/>
                  <a:pt x="24866" y="217378"/>
                  <a:pt x="15759" y="244698"/>
                </a:cubicBezTo>
                <a:cubicBezTo>
                  <a:pt x="7501" y="269471"/>
                  <a:pt x="7174" y="296213"/>
                  <a:pt x="2881" y="321971"/>
                </a:cubicBezTo>
                <a:cubicBezTo>
                  <a:pt x="7174" y="373487"/>
                  <a:pt x="-12916" y="433506"/>
                  <a:pt x="15759" y="476518"/>
                </a:cubicBezTo>
                <a:cubicBezTo>
                  <a:pt x="38350" y="510405"/>
                  <a:pt x="131669" y="515155"/>
                  <a:pt x="131669" y="515155"/>
                </a:cubicBezTo>
                <a:cubicBezTo>
                  <a:pt x="243286" y="510862"/>
                  <a:pt x="355052" y="509468"/>
                  <a:pt x="466520" y="502276"/>
                </a:cubicBezTo>
                <a:cubicBezTo>
                  <a:pt x="488364" y="500867"/>
                  <a:pt x="515436" y="504876"/>
                  <a:pt x="530914" y="489397"/>
                </a:cubicBezTo>
                <a:cubicBezTo>
                  <a:pt x="548844" y="471466"/>
                  <a:pt x="543793" y="362498"/>
                  <a:pt x="543793" y="3477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3110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103C3-FCB0-30DB-9036-69D064EE4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1" r="5986"/>
          <a:stretch/>
        </p:blipFill>
        <p:spPr>
          <a:xfrm>
            <a:off x="0" y="270457"/>
            <a:ext cx="11784837" cy="65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39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B7ADC-24BB-D669-A032-B4BBD18A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7" r="11690" b="20924"/>
          <a:stretch/>
        </p:blipFill>
        <p:spPr>
          <a:xfrm>
            <a:off x="-1" y="100273"/>
            <a:ext cx="12936909" cy="608158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0362468-F147-F1E1-8B8B-95823A0A72AB}"/>
              </a:ext>
            </a:extLst>
          </p:cNvPr>
          <p:cNvSpPr/>
          <p:nvPr/>
        </p:nvSpPr>
        <p:spPr>
          <a:xfrm>
            <a:off x="3928002" y="3567448"/>
            <a:ext cx="1481125" cy="450760"/>
          </a:xfrm>
          <a:custGeom>
            <a:avLst/>
            <a:gdLst>
              <a:gd name="connsiteX0" fmla="*/ 669756 w 1481125"/>
              <a:gd name="connsiteY0" fmla="*/ 0 h 450760"/>
              <a:gd name="connsiteX1" fmla="*/ 128843 w 1481125"/>
              <a:gd name="connsiteY1" fmla="*/ 64394 h 450760"/>
              <a:gd name="connsiteX2" fmla="*/ 25812 w 1481125"/>
              <a:gd name="connsiteY2" fmla="*/ 103031 h 450760"/>
              <a:gd name="connsiteX3" fmla="*/ 54 w 1481125"/>
              <a:gd name="connsiteY3" fmla="*/ 141667 h 450760"/>
              <a:gd name="connsiteX4" fmla="*/ 64449 w 1481125"/>
              <a:gd name="connsiteY4" fmla="*/ 309093 h 450760"/>
              <a:gd name="connsiteX5" fmla="*/ 128843 w 1481125"/>
              <a:gd name="connsiteY5" fmla="*/ 360608 h 450760"/>
              <a:gd name="connsiteX6" fmla="*/ 206116 w 1481125"/>
              <a:gd name="connsiteY6" fmla="*/ 412124 h 450760"/>
              <a:gd name="connsiteX7" fmla="*/ 309147 w 1481125"/>
              <a:gd name="connsiteY7" fmla="*/ 425003 h 450760"/>
              <a:gd name="connsiteX8" fmla="*/ 437936 w 1481125"/>
              <a:gd name="connsiteY8" fmla="*/ 450760 h 450760"/>
              <a:gd name="connsiteX9" fmla="*/ 927333 w 1481125"/>
              <a:gd name="connsiteY9" fmla="*/ 437882 h 450760"/>
              <a:gd name="connsiteX10" fmla="*/ 1197790 w 1481125"/>
              <a:gd name="connsiteY10" fmla="*/ 412124 h 450760"/>
              <a:gd name="connsiteX11" fmla="*/ 1481125 w 1481125"/>
              <a:gd name="connsiteY11" fmla="*/ 399245 h 45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1125" h="450760">
                <a:moveTo>
                  <a:pt x="669756" y="0"/>
                </a:moveTo>
                <a:cubicBezTo>
                  <a:pt x="479465" y="16790"/>
                  <a:pt x="305690" y="9130"/>
                  <a:pt x="128843" y="64394"/>
                </a:cubicBezTo>
                <a:cubicBezTo>
                  <a:pt x="93834" y="75334"/>
                  <a:pt x="60156" y="90152"/>
                  <a:pt x="25812" y="103031"/>
                </a:cubicBezTo>
                <a:cubicBezTo>
                  <a:pt x="17226" y="115910"/>
                  <a:pt x="-1133" y="126234"/>
                  <a:pt x="54" y="141667"/>
                </a:cubicBezTo>
                <a:cubicBezTo>
                  <a:pt x="2324" y="171180"/>
                  <a:pt x="27925" y="272569"/>
                  <a:pt x="64449" y="309093"/>
                </a:cubicBezTo>
                <a:cubicBezTo>
                  <a:pt x="83886" y="328530"/>
                  <a:pt x="106612" y="344440"/>
                  <a:pt x="128843" y="360608"/>
                </a:cubicBezTo>
                <a:cubicBezTo>
                  <a:pt x="153879" y="378816"/>
                  <a:pt x="176963" y="401712"/>
                  <a:pt x="206116" y="412124"/>
                </a:cubicBezTo>
                <a:cubicBezTo>
                  <a:pt x="238711" y="423765"/>
                  <a:pt x="275007" y="419313"/>
                  <a:pt x="309147" y="425003"/>
                </a:cubicBezTo>
                <a:cubicBezTo>
                  <a:pt x="352331" y="432200"/>
                  <a:pt x="437936" y="450760"/>
                  <a:pt x="437936" y="450760"/>
                </a:cubicBezTo>
                <a:lnTo>
                  <a:pt x="927333" y="437882"/>
                </a:lnTo>
                <a:cubicBezTo>
                  <a:pt x="1129582" y="429951"/>
                  <a:pt x="1039023" y="427245"/>
                  <a:pt x="1197790" y="412124"/>
                </a:cubicBezTo>
                <a:cubicBezTo>
                  <a:pt x="1364133" y="396282"/>
                  <a:pt x="1336580" y="399245"/>
                  <a:pt x="1481125" y="3992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8797C2A-8F91-A43C-4BB4-A87AB64C3CB0}"/>
              </a:ext>
            </a:extLst>
          </p:cNvPr>
          <p:cNvSpPr/>
          <p:nvPr/>
        </p:nvSpPr>
        <p:spPr>
          <a:xfrm>
            <a:off x="4984124" y="5151549"/>
            <a:ext cx="1390918" cy="711301"/>
          </a:xfrm>
          <a:custGeom>
            <a:avLst/>
            <a:gdLst>
              <a:gd name="connsiteX0" fmla="*/ 682580 w 1390918"/>
              <a:gd name="connsiteY0" fmla="*/ 0 h 711301"/>
              <a:gd name="connsiteX1" fmla="*/ 167425 w 1390918"/>
              <a:gd name="connsiteY1" fmla="*/ 12879 h 711301"/>
              <a:gd name="connsiteX2" fmla="*/ 103031 w 1390918"/>
              <a:gd name="connsiteY2" fmla="*/ 25758 h 711301"/>
              <a:gd name="connsiteX3" fmla="*/ 12879 w 1390918"/>
              <a:gd name="connsiteY3" fmla="*/ 167426 h 711301"/>
              <a:gd name="connsiteX4" fmla="*/ 0 w 1390918"/>
              <a:gd name="connsiteY4" fmla="*/ 206062 h 711301"/>
              <a:gd name="connsiteX5" fmla="*/ 90152 w 1390918"/>
              <a:gd name="connsiteY5" fmla="*/ 347730 h 711301"/>
              <a:gd name="connsiteX6" fmla="*/ 128789 w 1390918"/>
              <a:gd name="connsiteY6" fmla="*/ 373488 h 711301"/>
              <a:gd name="connsiteX7" fmla="*/ 193183 w 1390918"/>
              <a:gd name="connsiteY7" fmla="*/ 412124 h 711301"/>
              <a:gd name="connsiteX8" fmla="*/ 257577 w 1390918"/>
              <a:gd name="connsiteY8" fmla="*/ 437882 h 711301"/>
              <a:gd name="connsiteX9" fmla="*/ 309093 w 1390918"/>
              <a:gd name="connsiteY9" fmla="*/ 476519 h 711301"/>
              <a:gd name="connsiteX10" fmla="*/ 437882 w 1390918"/>
              <a:gd name="connsiteY10" fmla="*/ 528034 h 711301"/>
              <a:gd name="connsiteX11" fmla="*/ 553791 w 1390918"/>
              <a:gd name="connsiteY11" fmla="*/ 592428 h 711301"/>
              <a:gd name="connsiteX12" fmla="*/ 643944 w 1390918"/>
              <a:gd name="connsiteY12" fmla="*/ 631065 h 711301"/>
              <a:gd name="connsiteX13" fmla="*/ 721217 w 1390918"/>
              <a:gd name="connsiteY13" fmla="*/ 643944 h 711301"/>
              <a:gd name="connsiteX14" fmla="*/ 824248 w 1390918"/>
              <a:gd name="connsiteY14" fmla="*/ 669702 h 711301"/>
              <a:gd name="connsiteX15" fmla="*/ 927279 w 1390918"/>
              <a:gd name="connsiteY15" fmla="*/ 682581 h 711301"/>
              <a:gd name="connsiteX16" fmla="*/ 1030310 w 1390918"/>
              <a:gd name="connsiteY16" fmla="*/ 708338 h 711301"/>
              <a:gd name="connsiteX17" fmla="*/ 1390918 w 1390918"/>
              <a:gd name="connsiteY17" fmla="*/ 708338 h 7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0918" h="711301">
                <a:moveTo>
                  <a:pt x="682580" y="0"/>
                </a:moveTo>
                <a:lnTo>
                  <a:pt x="167425" y="12879"/>
                </a:lnTo>
                <a:cubicBezTo>
                  <a:pt x="145557" y="13851"/>
                  <a:pt x="120310" y="12319"/>
                  <a:pt x="103031" y="25758"/>
                </a:cubicBezTo>
                <a:cubicBezTo>
                  <a:pt x="94676" y="32257"/>
                  <a:pt x="21314" y="150556"/>
                  <a:pt x="12879" y="167426"/>
                </a:cubicBezTo>
                <a:cubicBezTo>
                  <a:pt x="6808" y="179568"/>
                  <a:pt x="4293" y="193183"/>
                  <a:pt x="0" y="206062"/>
                </a:cubicBezTo>
                <a:cubicBezTo>
                  <a:pt x="32725" y="271512"/>
                  <a:pt x="38023" y="295601"/>
                  <a:pt x="90152" y="347730"/>
                </a:cubicBezTo>
                <a:cubicBezTo>
                  <a:pt x="101097" y="358675"/>
                  <a:pt x="115663" y="365284"/>
                  <a:pt x="128789" y="373488"/>
                </a:cubicBezTo>
                <a:cubicBezTo>
                  <a:pt x="150016" y="386755"/>
                  <a:pt x="170794" y="400929"/>
                  <a:pt x="193183" y="412124"/>
                </a:cubicBezTo>
                <a:cubicBezTo>
                  <a:pt x="213861" y="422463"/>
                  <a:pt x="237368" y="426655"/>
                  <a:pt x="257577" y="437882"/>
                </a:cubicBezTo>
                <a:cubicBezTo>
                  <a:pt x="276341" y="448306"/>
                  <a:pt x="289894" y="466920"/>
                  <a:pt x="309093" y="476519"/>
                </a:cubicBezTo>
                <a:cubicBezTo>
                  <a:pt x="350448" y="497197"/>
                  <a:pt x="398235" y="504245"/>
                  <a:pt x="437882" y="528034"/>
                </a:cubicBezTo>
                <a:cubicBezTo>
                  <a:pt x="488632" y="558485"/>
                  <a:pt x="502977" y="569331"/>
                  <a:pt x="553791" y="592428"/>
                </a:cubicBezTo>
                <a:cubicBezTo>
                  <a:pt x="583555" y="605957"/>
                  <a:pt x="612695" y="621450"/>
                  <a:pt x="643944" y="631065"/>
                </a:cubicBezTo>
                <a:cubicBezTo>
                  <a:pt x="668902" y="638744"/>
                  <a:pt x="695684" y="638473"/>
                  <a:pt x="721217" y="643944"/>
                </a:cubicBezTo>
                <a:cubicBezTo>
                  <a:pt x="755832" y="651362"/>
                  <a:pt x="789454" y="663178"/>
                  <a:pt x="824248" y="669702"/>
                </a:cubicBezTo>
                <a:cubicBezTo>
                  <a:pt x="858266" y="676080"/>
                  <a:pt x="893261" y="676203"/>
                  <a:pt x="927279" y="682581"/>
                </a:cubicBezTo>
                <a:cubicBezTo>
                  <a:pt x="962073" y="689105"/>
                  <a:pt x="994964" y="706374"/>
                  <a:pt x="1030310" y="708338"/>
                </a:cubicBezTo>
                <a:cubicBezTo>
                  <a:pt x="1150328" y="715005"/>
                  <a:pt x="1270715" y="708338"/>
                  <a:pt x="1390918" y="70833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0105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3E3A9-0DC2-FD27-14CC-674DB2548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6" t="5613" r="6619" b="16603"/>
          <a:stretch/>
        </p:blipFill>
        <p:spPr>
          <a:xfrm>
            <a:off x="111556" y="111791"/>
            <a:ext cx="11827160" cy="586400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3B33596-CC19-0D7C-4AEC-7CC83AC4CF6B}"/>
              </a:ext>
            </a:extLst>
          </p:cNvPr>
          <p:cNvSpPr/>
          <p:nvPr/>
        </p:nvSpPr>
        <p:spPr>
          <a:xfrm>
            <a:off x="2510516" y="4365938"/>
            <a:ext cx="4915726" cy="1133341"/>
          </a:xfrm>
          <a:custGeom>
            <a:avLst/>
            <a:gdLst>
              <a:gd name="connsiteX0" fmla="*/ 1572087 w 4915726"/>
              <a:gd name="connsiteY0" fmla="*/ 0 h 1133341"/>
              <a:gd name="connsiteX1" fmla="*/ 953901 w 4915726"/>
              <a:gd name="connsiteY1" fmla="*/ 25758 h 1133341"/>
              <a:gd name="connsiteX2" fmla="*/ 580414 w 4915726"/>
              <a:gd name="connsiteY2" fmla="*/ 115910 h 1133341"/>
              <a:gd name="connsiteX3" fmla="*/ 477383 w 4915726"/>
              <a:gd name="connsiteY3" fmla="*/ 180304 h 1133341"/>
              <a:gd name="connsiteX4" fmla="*/ 206926 w 4915726"/>
              <a:gd name="connsiteY4" fmla="*/ 412124 h 1133341"/>
              <a:gd name="connsiteX5" fmla="*/ 39501 w 4915726"/>
              <a:gd name="connsiteY5" fmla="*/ 553792 h 1133341"/>
              <a:gd name="connsiteX6" fmla="*/ 13743 w 4915726"/>
              <a:gd name="connsiteY6" fmla="*/ 592428 h 1133341"/>
              <a:gd name="connsiteX7" fmla="*/ 864 w 4915726"/>
              <a:gd name="connsiteY7" fmla="*/ 631065 h 1133341"/>
              <a:gd name="connsiteX8" fmla="*/ 39501 w 4915726"/>
              <a:gd name="connsiteY8" fmla="*/ 669701 h 1133341"/>
              <a:gd name="connsiteX9" fmla="*/ 271321 w 4915726"/>
              <a:gd name="connsiteY9" fmla="*/ 824248 h 1133341"/>
              <a:gd name="connsiteX10" fmla="*/ 799354 w 4915726"/>
              <a:gd name="connsiteY10" fmla="*/ 1030310 h 1133341"/>
              <a:gd name="connsiteX11" fmla="*/ 902385 w 4915726"/>
              <a:gd name="connsiteY11" fmla="*/ 1068947 h 1133341"/>
              <a:gd name="connsiteX12" fmla="*/ 1056932 w 4915726"/>
              <a:gd name="connsiteY12" fmla="*/ 1094704 h 1133341"/>
              <a:gd name="connsiteX13" fmla="*/ 1250115 w 4915726"/>
              <a:gd name="connsiteY13" fmla="*/ 1133341 h 1133341"/>
              <a:gd name="connsiteX14" fmla="*/ 2280425 w 4915726"/>
              <a:gd name="connsiteY14" fmla="*/ 1120462 h 1133341"/>
              <a:gd name="connsiteX15" fmla="*/ 2731185 w 4915726"/>
              <a:gd name="connsiteY15" fmla="*/ 1017431 h 1133341"/>
              <a:gd name="connsiteX16" fmla="*/ 3040278 w 4915726"/>
              <a:gd name="connsiteY16" fmla="*/ 888642 h 1133341"/>
              <a:gd name="connsiteX17" fmla="*/ 3362250 w 4915726"/>
              <a:gd name="connsiteY17" fmla="*/ 798490 h 1133341"/>
              <a:gd name="connsiteX18" fmla="*/ 3671343 w 4915726"/>
              <a:gd name="connsiteY18" fmla="*/ 759854 h 1133341"/>
              <a:gd name="connsiteX19" fmla="*/ 4353923 w 4915726"/>
              <a:gd name="connsiteY19" fmla="*/ 772732 h 1133341"/>
              <a:gd name="connsiteX20" fmla="*/ 4521349 w 4915726"/>
              <a:gd name="connsiteY20" fmla="*/ 824248 h 1133341"/>
              <a:gd name="connsiteX21" fmla="*/ 4585743 w 4915726"/>
              <a:gd name="connsiteY21" fmla="*/ 837127 h 1133341"/>
              <a:gd name="connsiteX22" fmla="*/ 4791805 w 4915726"/>
              <a:gd name="connsiteY22" fmla="*/ 888642 h 1133341"/>
              <a:gd name="connsiteX23" fmla="*/ 4907715 w 4915726"/>
              <a:gd name="connsiteY23" fmla="*/ 862885 h 1133341"/>
              <a:gd name="connsiteX24" fmla="*/ 4894836 w 4915726"/>
              <a:gd name="connsiteY24" fmla="*/ 759854 h 1133341"/>
              <a:gd name="connsiteX25" fmla="*/ 4778926 w 4915726"/>
              <a:gd name="connsiteY25" fmla="*/ 656823 h 1133341"/>
              <a:gd name="connsiteX26" fmla="*/ 4688774 w 4915726"/>
              <a:gd name="connsiteY26" fmla="*/ 579549 h 1133341"/>
              <a:gd name="connsiteX27" fmla="*/ 4328166 w 4915726"/>
              <a:gd name="connsiteY27" fmla="*/ 399245 h 1133341"/>
              <a:gd name="connsiteX28" fmla="*/ 3748616 w 4915726"/>
              <a:gd name="connsiteY28" fmla="*/ 154547 h 1133341"/>
              <a:gd name="connsiteX29" fmla="*/ 3297856 w 4915726"/>
              <a:gd name="connsiteY29" fmla="*/ 90152 h 1133341"/>
              <a:gd name="connsiteX30" fmla="*/ 3091794 w 4915726"/>
              <a:gd name="connsiteY30" fmla="*/ 128789 h 1133341"/>
              <a:gd name="connsiteX31" fmla="*/ 2937247 w 4915726"/>
              <a:gd name="connsiteY31" fmla="*/ 154547 h 1133341"/>
              <a:gd name="connsiteX32" fmla="*/ 2550881 w 4915726"/>
              <a:gd name="connsiteY32" fmla="*/ 270456 h 1133341"/>
              <a:gd name="connsiteX33" fmla="*/ 2306183 w 4915726"/>
              <a:gd name="connsiteY33" fmla="*/ 283335 h 1133341"/>
              <a:gd name="connsiteX34" fmla="*/ 2216030 w 4915726"/>
              <a:gd name="connsiteY34" fmla="*/ 321972 h 1133341"/>
              <a:gd name="connsiteX35" fmla="*/ 2241788 w 4915726"/>
              <a:gd name="connsiteY35" fmla="*/ 425003 h 1133341"/>
              <a:gd name="connsiteX36" fmla="*/ 2267546 w 4915726"/>
              <a:gd name="connsiteY36" fmla="*/ 386366 h 1133341"/>
              <a:gd name="connsiteX37" fmla="*/ 2267546 w 4915726"/>
              <a:gd name="connsiteY37" fmla="*/ 373487 h 11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15726" h="1133341">
                <a:moveTo>
                  <a:pt x="1572087" y="0"/>
                </a:moveTo>
                <a:cubicBezTo>
                  <a:pt x="1366025" y="8586"/>
                  <a:pt x="1159366" y="7891"/>
                  <a:pt x="953901" y="25758"/>
                </a:cubicBezTo>
                <a:cubicBezTo>
                  <a:pt x="867303" y="33288"/>
                  <a:pt x="681491" y="65372"/>
                  <a:pt x="580414" y="115910"/>
                </a:cubicBezTo>
                <a:cubicBezTo>
                  <a:pt x="544190" y="134022"/>
                  <a:pt x="509114" y="155138"/>
                  <a:pt x="477383" y="180304"/>
                </a:cubicBezTo>
                <a:cubicBezTo>
                  <a:pt x="384352" y="254087"/>
                  <a:pt x="301916" y="340882"/>
                  <a:pt x="206926" y="412124"/>
                </a:cubicBezTo>
                <a:cubicBezTo>
                  <a:pt x="128331" y="471070"/>
                  <a:pt x="99800" y="484879"/>
                  <a:pt x="39501" y="553792"/>
                </a:cubicBezTo>
                <a:cubicBezTo>
                  <a:pt x="29308" y="565441"/>
                  <a:pt x="22329" y="579549"/>
                  <a:pt x="13743" y="592428"/>
                </a:cubicBezTo>
                <a:cubicBezTo>
                  <a:pt x="9450" y="605307"/>
                  <a:pt x="-3429" y="618186"/>
                  <a:pt x="864" y="631065"/>
                </a:cubicBezTo>
                <a:cubicBezTo>
                  <a:pt x="6624" y="648344"/>
                  <a:pt x="25279" y="658323"/>
                  <a:pt x="39501" y="669701"/>
                </a:cubicBezTo>
                <a:cubicBezTo>
                  <a:pt x="83595" y="704976"/>
                  <a:pt x="237341" y="807717"/>
                  <a:pt x="271321" y="824248"/>
                </a:cubicBezTo>
                <a:cubicBezTo>
                  <a:pt x="544489" y="957141"/>
                  <a:pt x="560753" y="947318"/>
                  <a:pt x="799354" y="1030310"/>
                </a:cubicBezTo>
                <a:cubicBezTo>
                  <a:pt x="833997" y="1042360"/>
                  <a:pt x="866801" y="1060051"/>
                  <a:pt x="902385" y="1068947"/>
                </a:cubicBezTo>
                <a:cubicBezTo>
                  <a:pt x="953052" y="1081614"/>
                  <a:pt x="1005579" y="1085194"/>
                  <a:pt x="1056932" y="1094704"/>
                </a:cubicBezTo>
                <a:cubicBezTo>
                  <a:pt x="1121504" y="1106662"/>
                  <a:pt x="1185721" y="1120462"/>
                  <a:pt x="1250115" y="1133341"/>
                </a:cubicBezTo>
                <a:cubicBezTo>
                  <a:pt x="1593552" y="1129048"/>
                  <a:pt x="1937266" y="1134911"/>
                  <a:pt x="2280425" y="1120462"/>
                </a:cubicBezTo>
                <a:cubicBezTo>
                  <a:pt x="2336291" y="1118110"/>
                  <a:pt x="2711913" y="1025461"/>
                  <a:pt x="2731185" y="1017431"/>
                </a:cubicBezTo>
                <a:cubicBezTo>
                  <a:pt x="2834216" y="974501"/>
                  <a:pt x="2932795" y="918737"/>
                  <a:pt x="3040278" y="888642"/>
                </a:cubicBezTo>
                <a:cubicBezTo>
                  <a:pt x="3147602" y="858591"/>
                  <a:pt x="3252094" y="815437"/>
                  <a:pt x="3362250" y="798490"/>
                </a:cubicBezTo>
                <a:cubicBezTo>
                  <a:pt x="3576542" y="765522"/>
                  <a:pt x="3473443" y="777844"/>
                  <a:pt x="3671343" y="759854"/>
                </a:cubicBezTo>
                <a:lnTo>
                  <a:pt x="4353923" y="772732"/>
                </a:lnTo>
                <a:cubicBezTo>
                  <a:pt x="4412147" y="777143"/>
                  <a:pt x="4465088" y="808620"/>
                  <a:pt x="4521349" y="824248"/>
                </a:cubicBezTo>
                <a:cubicBezTo>
                  <a:pt x="4542440" y="830107"/>
                  <a:pt x="4564448" y="832057"/>
                  <a:pt x="4585743" y="837127"/>
                </a:cubicBezTo>
                <a:cubicBezTo>
                  <a:pt x="4654619" y="853526"/>
                  <a:pt x="4723118" y="871470"/>
                  <a:pt x="4791805" y="888642"/>
                </a:cubicBezTo>
                <a:cubicBezTo>
                  <a:pt x="4830442" y="880056"/>
                  <a:pt x="4882990" y="893791"/>
                  <a:pt x="4907715" y="862885"/>
                </a:cubicBezTo>
                <a:cubicBezTo>
                  <a:pt x="4929336" y="835858"/>
                  <a:pt x="4901027" y="793907"/>
                  <a:pt x="4894836" y="759854"/>
                </a:cubicBezTo>
                <a:cubicBezTo>
                  <a:pt x="4881749" y="687875"/>
                  <a:pt x="4855883" y="713259"/>
                  <a:pt x="4778926" y="656823"/>
                </a:cubicBezTo>
                <a:cubicBezTo>
                  <a:pt x="4747009" y="633417"/>
                  <a:pt x="4723138" y="599186"/>
                  <a:pt x="4688774" y="579549"/>
                </a:cubicBezTo>
                <a:cubicBezTo>
                  <a:pt x="4572090" y="512872"/>
                  <a:pt x="4448952" y="458165"/>
                  <a:pt x="4328166" y="399245"/>
                </a:cubicBezTo>
                <a:cubicBezTo>
                  <a:pt x="4169261" y="321730"/>
                  <a:pt x="3872354" y="195793"/>
                  <a:pt x="3748616" y="154547"/>
                </a:cubicBezTo>
                <a:cubicBezTo>
                  <a:pt x="3578064" y="97696"/>
                  <a:pt x="3470288" y="100929"/>
                  <a:pt x="3297856" y="90152"/>
                </a:cubicBezTo>
                <a:cubicBezTo>
                  <a:pt x="2879485" y="128186"/>
                  <a:pt x="3323895" y="74177"/>
                  <a:pt x="3091794" y="128789"/>
                </a:cubicBezTo>
                <a:cubicBezTo>
                  <a:pt x="3040956" y="140751"/>
                  <a:pt x="2987769" y="141315"/>
                  <a:pt x="2937247" y="154547"/>
                </a:cubicBezTo>
                <a:cubicBezTo>
                  <a:pt x="2807175" y="188613"/>
                  <a:pt x="2682625" y="243570"/>
                  <a:pt x="2550881" y="270456"/>
                </a:cubicBezTo>
                <a:cubicBezTo>
                  <a:pt x="2470852" y="286788"/>
                  <a:pt x="2387749" y="279042"/>
                  <a:pt x="2306183" y="283335"/>
                </a:cubicBezTo>
                <a:cubicBezTo>
                  <a:pt x="2276132" y="296214"/>
                  <a:pt x="2229559" y="292208"/>
                  <a:pt x="2216030" y="321972"/>
                </a:cubicBezTo>
                <a:cubicBezTo>
                  <a:pt x="2201381" y="354200"/>
                  <a:pt x="2219673" y="397360"/>
                  <a:pt x="2241788" y="425003"/>
                </a:cubicBezTo>
                <a:cubicBezTo>
                  <a:pt x="2251458" y="437090"/>
                  <a:pt x="2260624" y="400211"/>
                  <a:pt x="2267546" y="386366"/>
                </a:cubicBezTo>
                <a:cubicBezTo>
                  <a:pt x="2269466" y="382526"/>
                  <a:pt x="2267546" y="377780"/>
                  <a:pt x="2267546" y="37348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1C25CB5-52DE-4460-A857-C4A886B9CE56}"/>
              </a:ext>
            </a:extLst>
          </p:cNvPr>
          <p:cNvSpPr/>
          <p:nvPr/>
        </p:nvSpPr>
        <p:spPr>
          <a:xfrm>
            <a:off x="6323527" y="5110924"/>
            <a:ext cx="5653825" cy="966207"/>
          </a:xfrm>
          <a:custGeom>
            <a:avLst/>
            <a:gdLst>
              <a:gd name="connsiteX0" fmla="*/ 0 w 5653825"/>
              <a:gd name="connsiteY0" fmla="*/ 761842 h 966207"/>
              <a:gd name="connsiteX1" fmla="*/ 528034 w 5653825"/>
              <a:gd name="connsiteY1" fmla="*/ 710327 h 966207"/>
              <a:gd name="connsiteX2" fmla="*/ 798490 w 5653825"/>
              <a:gd name="connsiteY2" fmla="*/ 723206 h 966207"/>
              <a:gd name="connsiteX3" fmla="*/ 1184856 w 5653825"/>
              <a:gd name="connsiteY3" fmla="*/ 761842 h 966207"/>
              <a:gd name="connsiteX4" fmla="*/ 1519707 w 5653825"/>
              <a:gd name="connsiteY4" fmla="*/ 787600 h 966207"/>
              <a:gd name="connsiteX5" fmla="*/ 1880315 w 5653825"/>
              <a:gd name="connsiteY5" fmla="*/ 839115 h 966207"/>
              <a:gd name="connsiteX6" fmla="*/ 3000777 w 5653825"/>
              <a:gd name="connsiteY6" fmla="*/ 903510 h 966207"/>
              <a:gd name="connsiteX7" fmla="*/ 4790941 w 5653825"/>
              <a:gd name="connsiteY7" fmla="*/ 916389 h 966207"/>
              <a:gd name="connsiteX8" fmla="*/ 5203065 w 5653825"/>
              <a:gd name="connsiteY8" fmla="*/ 851994 h 966207"/>
              <a:gd name="connsiteX9" fmla="*/ 5318974 w 5653825"/>
              <a:gd name="connsiteY9" fmla="*/ 710327 h 966207"/>
              <a:gd name="connsiteX10" fmla="*/ 5512158 w 5653825"/>
              <a:gd name="connsiteY10" fmla="*/ 530022 h 966207"/>
              <a:gd name="connsiteX11" fmla="*/ 5602310 w 5653825"/>
              <a:gd name="connsiteY11" fmla="*/ 465628 h 966207"/>
              <a:gd name="connsiteX12" fmla="*/ 5640946 w 5653825"/>
              <a:gd name="connsiteY12" fmla="*/ 452749 h 966207"/>
              <a:gd name="connsiteX13" fmla="*/ 5653825 w 5653825"/>
              <a:gd name="connsiteY13" fmla="*/ 401234 h 966207"/>
              <a:gd name="connsiteX14" fmla="*/ 5434884 w 5653825"/>
              <a:gd name="connsiteY14" fmla="*/ 298203 h 966207"/>
              <a:gd name="connsiteX15" fmla="*/ 5151549 w 5653825"/>
              <a:gd name="connsiteY15" fmla="*/ 117899 h 966207"/>
              <a:gd name="connsiteX16" fmla="*/ 4790941 w 5653825"/>
              <a:gd name="connsiteY16" fmla="*/ 1989 h 966207"/>
              <a:gd name="connsiteX17" fmla="*/ 4713667 w 5653825"/>
              <a:gd name="connsiteY17" fmla="*/ 1989 h 96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53825" h="966207">
                <a:moveTo>
                  <a:pt x="0" y="761842"/>
                </a:moveTo>
                <a:cubicBezTo>
                  <a:pt x="187971" y="734989"/>
                  <a:pt x="287922" y="719058"/>
                  <a:pt x="528034" y="710327"/>
                </a:cubicBezTo>
                <a:cubicBezTo>
                  <a:pt x="618229" y="707047"/>
                  <a:pt x="708338" y="718913"/>
                  <a:pt x="798490" y="723206"/>
                </a:cubicBezTo>
                <a:lnTo>
                  <a:pt x="1184856" y="761842"/>
                </a:lnTo>
                <a:cubicBezTo>
                  <a:pt x="1296359" y="771798"/>
                  <a:pt x="1408445" y="775238"/>
                  <a:pt x="1519707" y="787600"/>
                </a:cubicBezTo>
                <a:cubicBezTo>
                  <a:pt x="1640387" y="801009"/>
                  <a:pt x="1759462" y="827365"/>
                  <a:pt x="1880315" y="839115"/>
                </a:cubicBezTo>
                <a:cubicBezTo>
                  <a:pt x="2201263" y="870318"/>
                  <a:pt x="2677658" y="888481"/>
                  <a:pt x="3000777" y="903510"/>
                </a:cubicBezTo>
                <a:cubicBezTo>
                  <a:pt x="3755006" y="1001886"/>
                  <a:pt x="3376794" y="967257"/>
                  <a:pt x="4790941" y="916389"/>
                </a:cubicBezTo>
                <a:cubicBezTo>
                  <a:pt x="4956261" y="910442"/>
                  <a:pt x="5057580" y="884324"/>
                  <a:pt x="5203065" y="851994"/>
                </a:cubicBezTo>
                <a:cubicBezTo>
                  <a:pt x="5241701" y="804772"/>
                  <a:pt x="5278796" y="756245"/>
                  <a:pt x="5318974" y="710327"/>
                </a:cubicBezTo>
                <a:cubicBezTo>
                  <a:pt x="5470688" y="536939"/>
                  <a:pt x="5403620" y="566201"/>
                  <a:pt x="5512158" y="530022"/>
                </a:cubicBezTo>
                <a:cubicBezTo>
                  <a:pt x="5542209" y="508557"/>
                  <a:pt x="5570643" y="484628"/>
                  <a:pt x="5602310" y="465628"/>
                </a:cubicBezTo>
                <a:cubicBezTo>
                  <a:pt x="5613951" y="458644"/>
                  <a:pt x="5632466" y="463350"/>
                  <a:pt x="5640946" y="452749"/>
                </a:cubicBezTo>
                <a:cubicBezTo>
                  <a:pt x="5652003" y="438927"/>
                  <a:pt x="5649532" y="418406"/>
                  <a:pt x="5653825" y="401234"/>
                </a:cubicBezTo>
                <a:cubicBezTo>
                  <a:pt x="5580845" y="366890"/>
                  <a:pt x="5505391" y="337374"/>
                  <a:pt x="5434884" y="298203"/>
                </a:cubicBezTo>
                <a:cubicBezTo>
                  <a:pt x="5239059" y="189411"/>
                  <a:pt x="5372049" y="216744"/>
                  <a:pt x="5151549" y="117899"/>
                </a:cubicBezTo>
                <a:cubicBezTo>
                  <a:pt x="5100562" y="95043"/>
                  <a:pt x="4871859" y="16268"/>
                  <a:pt x="4790941" y="1989"/>
                </a:cubicBezTo>
                <a:cubicBezTo>
                  <a:pt x="4765575" y="-2487"/>
                  <a:pt x="4739425" y="1989"/>
                  <a:pt x="4713667" y="198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2417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EC1DA-E25A-42A2-2276-BE644A9D4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2" t="5800" r="17500"/>
          <a:stretch/>
        </p:blipFill>
        <p:spPr>
          <a:xfrm>
            <a:off x="1056068" y="57455"/>
            <a:ext cx="9478850" cy="679887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181A63D-4C39-0939-86E4-BB80E61DA9CD}"/>
              </a:ext>
            </a:extLst>
          </p:cNvPr>
          <p:cNvSpPr/>
          <p:nvPr/>
        </p:nvSpPr>
        <p:spPr>
          <a:xfrm>
            <a:off x="7624293" y="3580327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094210C-EA80-728C-8CE5-96B7D1CC2560}"/>
              </a:ext>
            </a:extLst>
          </p:cNvPr>
          <p:cNvSpPr/>
          <p:nvPr/>
        </p:nvSpPr>
        <p:spPr>
          <a:xfrm>
            <a:off x="2833352" y="3307133"/>
            <a:ext cx="3078051" cy="171805"/>
          </a:xfrm>
          <a:custGeom>
            <a:avLst/>
            <a:gdLst>
              <a:gd name="connsiteX0" fmla="*/ 0 w 3078051"/>
              <a:gd name="connsiteY0" fmla="*/ 92890 h 171805"/>
              <a:gd name="connsiteX1" fmla="*/ 64394 w 3078051"/>
              <a:gd name="connsiteY1" fmla="*/ 105768 h 171805"/>
              <a:gd name="connsiteX2" fmla="*/ 450761 w 3078051"/>
              <a:gd name="connsiteY2" fmla="*/ 131526 h 171805"/>
              <a:gd name="connsiteX3" fmla="*/ 1326524 w 3078051"/>
              <a:gd name="connsiteY3" fmla="*/ 131526 h 171805"/>
              <a:gd name="connsiteX4" fmla="*/ 1609859 w 3078051"/>
              <a:gd name="connsiteY4" fmla="*/ 105768 h 171805"/>
              <a:gd name="connsiteX5" fmla="*/ 1918952 w 3078051"/>
              <a:gd name="connsiteY5" fmla="*/ 92890 h 171805"/>
              <a:gd name="connsiteX6" fmla="*/ 2150772 w 3078051"/>
              <a:gd name="connsiteY6" fmla="*/ 54253 h 171805"/>
              <a:gd name="connsiteX7" fmla="*/ 2382592 w 3078051"/>
              <a:gd name="connsiteY7" fmla="*/ 28495 h 171805"/>
              <a:gd name="connsiteX8" fmla="*/ 3078051 w 3078051"/>
              <a:gd name="connsiteY8" fmla="*/ 54253 h 17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51" h="171805">
                <a:moveTo>
                  <a:pt x="0" y="92890"/>
                </a:moveTo>
                <a:cubicBezTo>
                  <a:pt x="21465" y="97183"/>
                  <a:pt x="42696" y="102875"/>
                  <a:pt x="64394" y="105768"/>
                </a:cubicBezTo>
                <a:cubicBezTo>
                  <a:pt x="192999" y="122915"/>
                  <a:pt x="320904" y="125033"/>
                  <a:pt x="450761" y="131526"/>
                </a:cubicBezTo>
                <a:cubicBezTo>
                  <a:pt x="766820" y="210542"/>
                  <a:pt x="516151" y="152575"/>
                  <a:pt x="1326524" y="131526"/>
                </a:cubicBezTo>
                <a:cubicBezTo>
                  <a:pt x="1589595" y="124693"/>
                  <a:pt x="1398809" y="118559"/>
                  <a:pt x="1609859" y="105768"/>
                </a:cubicBezTo>
                <a:cubicBezTo>
                  <a:pt x="1712791" y="99530"/>
                  <a:pt x="1815921" y="97183"/>
                  <a:pt x="1918952" y="92890"/>
                </a:cubicBezTo>
                <a:cubicBezTo>
                  <a:pt x="2376437" y="42058"/>
                  <a:pt x="1689196" y="122635"/>
                  <a:pt x="2150772" y="54253"/>
                </a:cubicBezTo>
                <a:cubicBezTo>
                  <a:pt x="2227681" y="42859"/>
                  <a:pt x="2305319" y="37081"/>
                  <a:pt x="2382592" y="28495"/>
                </a:cubicBezTo>
                <a:cubicBezTo>
                  <a:pt x="3061891" y="41559"/>
                  <a:pt x="2852590" y="-58478"/>
                  <a:pt x="3078051" y="542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2897B5-2B2C-C88B-1D20-8DCDDD64B239}"/>
              </a:ext>
            </a:extLst>
          </p:cNvPr>
          <p:cNvSpPr/>
          <p:nvPr/>
        </p:nvSpPr>
        <p:spPr>
          <a:xfrm>
            <a:off x="2743200" y="2678806"/>
            <a:ext cx="1687132" cy="91748"/>
          </a:xfrm>
          <a:custGeom>
            <a:avLst/>
            <a:gdLst>
              <a:gd name="connsiteX0" fmla="*/ 0 w 1687132"/>
              <a:gd name="connsiteY0" fmla="*/ 0 h 91748"/>
              <a:gd name="connsiteX1" fmla="*/ 386366 w 1687132"/>
              <a:gd name="connsiteY1" fmla="*/ 64394 h 91748"/>
              <a:gd name="connsiteX2" fmla="*/ 695459 w 1687132"/>
              <a:gd name="connsiteY2" fmla="*/ 90152 h 91748"/>
              <a:gd name="connsiteX3" fmla="*/ 1687132 w 1687132"/>
              <a:gd name="connsiteY3" fmla="*/ 90152 h 9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7132" h="91748">
                <a:moveTo>
                  <a:pt x="0" y="0"/>
                </a:moveTo>
                <a:cubicBezTo>
                  <a:pt x="170286" y="56760"/>
                  <a:pt x="71335" y="29390"/>
                  <a:pt x="386366" y="64394"/>
                </a:cubicBezTo>
                <a:cubicBezTo>
                  <a:pt x="488641" y="75758"/>
                  <a:pt x="592609" y="89034"/>
                  <a:pt x="695459" y="90152"/>
                </a:cubicBezTo>
                <a:cubicBezTo>
                  <a:pt x="1025997" y="93745"/>
                  <a:pt x="1356574" y="90152"/>
                  <a:pt x="1687132" y="9015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0B1B09-D278-A71E-6A24-9D6B25791C5A}"/>
              </a:ext>
            </a:extLst>
          </p:cNvPr>
          <p:cNvSpPr/>
          <p:nvPr/>
        </p:nvSpPr>
        <p:spPr>
          <a:xfrm>
            <a:off x="2794715" y="3978223"/>
            <a:ext cx="4202061" cy="105918"/>
          </a:xfrm>
          <a:custGeom>
            <a:avLst/>
            <a:gdLst>
              <a:gd name="connsiteX0" fmla="*/ 0 w 4202061"/>
              <a:gd name="connsiteY0" fmla="*/ 52864 h 105918"/>
              <a:gd name="connsiteX1" fmla="*/ 373488 w 4202061"/>
              <a:gd name="connsiteY1" fmla="*/ 65743 h 105918"/>
              <a:gd name="connsiteX2" fmla="*/ 450761 w 4202061"/>
              <a:gd name="connsiteY2" fmla="*/ 78622 h 105918"/>
              <a:gd name="connsiteX3" fmla="*/ 3593206 w 4202061"/>
              <a:gd name="connsiteY3" fmla="*/ 91501 h 105918"/>
              <a:gd name="connsiteX4" fmla="*/ 4198513 w 4202061"/>
              <a:gd name="connsiteY4" fmla="*/ 78622 h 105918"/>
              <a:gd name="connsiteX5" fmla="*/ 4108361 w 4202061"/>
              <a:gd name="connsiteY5" fmla="*/ 1349 h 105918"/>
              <a:gd name="connsiteX6" fmla="*/ 4121240 w 4202061"/>
              <a:gd name="connsiteY6" fmla="*/ 1349 h 10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061" h="105918">
                <a:moveTo>
                  <a:pt x="0" y="52864"/>
                </a:moveTo>
                <a:cubicBezTo>
                  <a:pt x="124496" y="57157"/>
                  <a:pt x="249121" y="58636"/>
                  <a:pt x="373488" y="65743"/>
                </a:cubicBezTo>
                <a:cubicBezTo>
                  <a:pt x="399558" y="67233"/>
                  <a:pt x="424649" y="78413"/>
                  <a:pt x="450761" y="78622"/>
                </a:cubicBezTo>
                <a:lnTo>
                  <a:pt x="3593206" y="91501"/>
                </a:lnTo>
                <a:cubicBezTo>
                  <a:pt x="3781445" y="101408"/>
                  <a:pt x="4017286" y="123929"/>
                  <a:pt x="4198513" y="78622"/>
                </a:cubicBezTo>
                <a:cubicBezTo>
                  <a:pt x="4223131" y="72467"/>
                  <a:pt x="4111701" y="4689"/>
                  <a:pt x="4108361" y="1349"/>
                </a:cubicBezTo>
                <a:cubicBezTo>
                  <a:pt x="4105325" y="-1687"/>
                  <a:pt x="4116947" y="1349"/>
                  <a:pt x="4121240" y="134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283F9D-EACB-4CC0-0D42-395C0DBB3BFE}"/>
              </a:ext>
            </a:extLst>
          </p:cNvPr>
          <p:cNvSpPr/>
          <p:nvPr/>
        </p:nvSpPr>
        <p:spPr>
          <a:xfrm>
            <a:off x="7083380" y="4056845"/>
            <a:ext cx="875764" cy="115914"/>
          </a:xfrm>
          <a:custGeom>
            <a:avLst/>
            <a:gdLst>
              <a:gd name="connsiteX0" fmla="*/ 0 w 875764"/>
              <a:gd name="connsiteY0" fmla="*/ 0 h 115914"/>
              <a:gd name="connsiteX1" fmla="*/ 64395 w 875764"/>
              <a:gd name="connsiteY1" fmla="*/ 12879 h 115914"/>
              <a:gd name="connsiteX2" fmla="*/ 180305 w 875764"/>
              <a:gd name="connsiteY2" fmla="*/ 38637 h 115914"/>
              <a:gd name="connsiteX3" fmla="*/ 347730 w 875764"/>
              <a:gd name="connsiteY3" fmla="*/ 64394 h 115914"/>
              <a:gd name="connsiteX4" fmla="*/ 450761 w 875764"/>
              <a:gd name="connsiteY4" fmla="*/ 90152 h 115914"/>
              <a:gd name="connsiteX5" fmla="*/ 579550 w 875764"/>
              <a:gd name="connsiteY5" fmla="*/ 103031 h 115914"/>
              <a:gd name="connsiteX6" fmla="*/ 875764 w 875764"/>
              <a:gd name="connsiteY6" fmla="*/ 115910 h 11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764" h="115914">
                <a:moveTo>
                  <a:pt x="0" y="0"/>
                </a:moveTo>
                <a:lnTo>
                  <a:pt x="64395" y="12879"/>
                </a:lnTo>
                <a:cubicBezTo>
                  <a:pt x="103096" y="21172"/>
                  <a:pt x="141404" y="31343"/>
                  <a:pt x="180305" y="38637"/>
                </a:cubicBezTo>
                <a:cubicBezTo>
                  <a:pt x="268030" y="55086"/>
                  <a:pt x="264840" y="46632"/>
                  <a:pt x="347730" y="64394"/>
                </a:cubicBezTo>
                <a:cubicBezTo>
                  <a:pt x="382345" y="71811"/>
                  <a:pt x="415536" y="86629"/>
                  <a:pt x="450761" y="90152"/>
                </a:cubicBezTo>
                <a:cubicBezTo>
                  <a:pt x="493691" y="94445"/>
                  <a:pt x="536502" y="100161"/>
                  <a:pt x="579550" y="103031"/>
                </a:cubicBezTo>
                <a:cubicBezTo>
                  <a:pt x="782380" y="116553"/>
                  <a:pt x="761290" y="115910"/>
                  <a:pt x="875764" y="115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D5BA56F-D75E-E2EC-67D1-4EC73AD868FD}"/>
              </a:ext>
            </a:extLst>
          </p:cNvPr>
          <p:cNvSpPr/>
          <p:nvPr/>
        </p:nvSpPr>
        <p:spPr>
          <a:xfrm>
            <a:off x="2756079" y="5007988"/>
            <a:ext cx="5512158" cy="92046"/>
          </a:xfrm>
          <a:custGeom>
            <a:avLst/>
            <a:gdLst>
              <a:gd name="connsiteX0" fmla="*/ 0 w 5512158"/>
              <a:gd name="connsiteY0" fmla="*/ 1894 h 92046"/>
              <a:gd name="connsiteX1" fmla="*/ 64394 w 5512158"/>
              <a:gd name="connsiteY1" fmla="*/ 14773 h 92046"/>
              <a:gd name="connsiteX2" fmla="*/ 167425 w 5512158"/>
              <a:gd name="connsiteY2" fmla="*/ 27651 h 92046"/>
              <a:gd name="connsiteX3" fmla="*/ 218941 w 5512158"/>
              <a:gd name="connsiteY3" fmla="*/ 53409 h 92046"/>
              <a:gd name="connsiteX4" fmla="*/ 360608 w 5512158"/>
              <a:gd name="connsiteY4" fmla="*/ 79167 h 92046"/>
              <a:gd name="connsiteX5" fmla="*/ 1107583 w 5512158"/>
              <a:gd name="connsiteY5" fmla="*/ 92046 h 92046"/>
              <a:gd name="connsiteX6" fmla="*/ 2653048 w 5512158"/>
              <a:gd name="connsiteY6" fmla="*/ 66288 h 92046"/>
              <a:gd name="connsiteX7" fmla="*/ 2768958 w 5512158"/>
              <a:gd name="connsiteY7" fmla="*/ 53409 h 92046"/>
              <a:gd name="connsiteX8" fmla="*/ 2910625 w 5512158"/>
              <a:gd name="connsiteY8" fmla="*/ 40530 h 92046"/>
              <a:gd name="connsiteX9" fmla="*/ 3747752 w 5512158"/>
              <a:gd name="connsiteY9" fmla="*/ 53409 h 92046"/>
              <a:gd name="connsiteX10" fmla="*/ 4198513 w 5512158"/>
              <a:gd name="connsiteY10" fmla="*/ 79167 h 92046"/>
              <a:gd name="connsiteX11" fmla="*/ 4430332 w 5512158"/>
              <a:gd name="connsiteY11" fmla="*/ 66288 h 92046"/>
              <a:gd name="connsiteX12" fmla="*/ 4481848 w 5512158"/>
              <a:gd name="connsiteY12" fmla="*/ 1894 h 92046"/>
              <a:gd name="connsiteX13" fmla="*/ 4623515 w 5512158"/>
              <a:gd name="connsiteY13" fmla="*/ 27651 h 92046"/>
              <a:gd name="connsiteX14" fmla="*/ 4752304 w 5512158"/>
              <a:gd name="connsiteY14" fmla="*/ 40530 h 92046"/>
              <a:gd name="connsiteX15" fmla="*/ 5512158 w 5512158"/>
              <a:gd name="connsiteY15" fmla="*/ 40530 h 9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12158" h="92046">
                <a:moveTo>
                  <a:pt x="0" y="1894"/>
                </a:moveTo>
                <a:cubicBezTo>
                  <a:pt x="21465" y="6187"/>
                  <a:pt x="42759" y="11445"/>
                  <a:pt x="64394" y="14773"/>
                </a:cubicBezTo>
                <a:cubicBezTo>
                  <a:pt x="98602" y="20036"/>
                  <a:pt x="133847" y="19257"/>
                  <a:pt x="167425" y="27651"/>
                </a:cubicBezTo>
                <a:cubicBezTo>
                  <a:pt x="186051" y="32307"/>
                  <a:pt x="201294" y="45846"/>
                  <a:pt x="218941" y="53409"/>
                </a:cubicBezTo>
                <a:cubicBezTo>
                  <a:pt x="262457" y="72059"/>
                  <a:pt x="315379" y="77796"/>
                  <a:pt x="360608" y="79167"/>
                </a:cubicBezTo>
                <a:cubicBezTo>
                  <a:pt x="609522" y="86710"/>
                  <a:pt x="858591" y="87753"/>
                  <a:pt x="1107583" y="92046"/>
                </a:cubicBezTo>
                <a:cubicBezTo>
                  <a:pt x="1361012" y="89099"/>
                  <a:pt x="2241666" y="85422"/>
                  <a:pt x="2653048" y="66288"/>
                </a:cubicBezTo>
                <a:cubicBezTo>
                  <a:pt x="2691880" y="64482"/>
                  <a:pt x="2730276" y="57277"/>
                  <a:pt x="2768958" y="53409"/>
                </a:cubicBezTo>
                <a:lnTo>
                  <a:pt x="2910625" y="40530"/>
                </a:lnTo>
                <a:lnTo>
                  <a:pt x="3747752" y="53409"/>
                </a:lnTo>
                <a:cubicBezTo>
                  <a:pt x="3898183" y="57922"/>
                  <a:pt x="4198513" y="79167"/>
                  <a:pt x="4198513" y="79167"/>
                </a:cubicBezTo>
                <a:lnTo>
                  <a:pt x="4430332" y="66288"/>
                </a:lnTo>
                <a:cubicBezTo>
                  <a:pt x="4456852" y="59055"/>
                  <a:pt x="4454893" y="7285"/>
                  <a:pt x="4481848" y="1894"/>
                </a:cubicBezTo>
                <a:cubicBezTo>
                  <a:pt x="4528912" y="-7519"/>
                  <a:pt x="4576001" y="20863"/>
                  <a:pt x="4623515" y="27651"/>
                </a:cubicBezTo>
                <a:cubicBezTo>
                  <a:pt x="4666225" y="33752"/>
                  <a:pt x="4709165" y="39905"/>
                  <a:pt x="4752304" y="40530"/>
                </a:cubicBezTo>
                <a:cubicBezTo>
                  <a:pt x="5005562" y="44200"/>
                  <a:pt x="5258873" y="40530"/>
                  <a:pt x="5512158" y="405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78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FC582-0647-F0B4-48A1-B9336CEE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4" b="2163"/>
          <a:stretch/>
        </p:blipFill>
        <p:spPr>
          <a:xfrm>
            <a:off x="0" y="556054"/>
            <a:ext cx="12192000" cy="630027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789E48E-6D8B-777A-14CE-1D0196B22A06}"/>
              </a:ext>
            </a:extLst>
          </p:cNvPr>
          <p:cNvSpPr/>
          <p:nvPr/>
        </p:nvSpPr>
        <p:spPr>
          <a:xfrm>
            <a:off x="6014434" y="4855335"/>
            <a:ext cx="5280338" cy="1318237"/>
          </a:xfrm>
          <a:custGeom>
            <a:avLst/>
            <a:gdLst>
              <a:gd name="connsiteX0" fmla="*/ 4288665 w 5280338"/>
              <a:gd name="connsiteY0" fmla="*/ 1313645 h 1318237"/>
              <a:gd name="connsiteX1" fmla="*/ 4043966 w 5280338"/>
              <a:gd name="connsiteY1" fmla="*/ 1249251 h 1318237"/>
              <a:gd name="connsiteX2" fmla="*/ 3940935 w 5280338"/>
              <a:gd name="connsiteY2" fmla="*/ 1236372 h 1318237"/>
              <a:gd name="connsiteX3" fmla="*/ 3837904 w 5280338"/>
              <a:gd name="connsiteY3" fmla="*/ 1210614 h 1318237"/>
              <a:gd name="connsiteX4" fmla="*/ 3606084 w 5280338"/>
              <a:gd name="connsiteY4" fmla="*/ 1184857 h 1318237"/>
              <a:gd name="connsiteX5" fmla="*/ 1365160 w 5280338"/>
              <a:gd name="connsiteY5" fmla="*/ 1146220 h 1318237"/>
              <a:gd name="connsiteX6" fmla="*/ 1223493 w 5280338"/>
              <a:gd name="connsiteY6" fmla="*/ 1133341 h 1318237"/>
              <a:gd name="connsiteX7" fmla="*/ 77273 w 5280338"/>
              <a:gd name="connsiteY7" fmla="*/ 1081826 h 1318237"/>
              <a:gd name="connsiteX8" fmla="*/ 0 w 5280338"/>
              <a:gd name="connsiteY8" fmla="*/ 940158 h 1318237"/>
              <a:gd name="connsiteX9" fmla="*/ 64394 w 5280338"/>
              <a:gd name="connsiteY9" fmla="*/ 759854 h 1318237"/>
              <a:gd name="connsiteX10" fmla="*/ 90152 w 5280338"/>
              <a:gd name="connsiteY10" fmla="*/ 708338 h 1318237"/>
              <a:gd name="connsiteX11" fmla="*/ 141667 w 5280338"/>
              <a:gd name="connsiteY11" fmla="*/ 695459 h 1318237"/>
              <a:gd name="connsiteX12" fmla="*/ 193183 w 5280338"/>
              <a:gd name="connsiteY12" fmla="*/ 631065 h 1318237"/>
              <a:gd name="connsiteX13" fmla="*/ 257577 w 5280338"/>
              <a:gd name="connsiteY13" fmla="*/ 566671 h 1318237"/>
              <a:gd name="connsiteX14" fmla="*/ 309093 w 5280338"/>
              <a:gd name="connsiteY14" fmla="*/ 489397 h 1318237"/>
              <a:gd name="connsiteX15" fmla="*/ 631065 w 5280338"/>
              <a:gd name="connsiteY15" fmla="*/ 347730 h 1318237"/>
              <a:gd name="connsiteX16" fmla="*/ 772732 w 5280338"/>
              <a:gd name="connsiteY16" fmla="*/ 334851 h 1318237"/>
              <a:gd name="connsiteX17" fmla="*/ 1030310 w 5280338"/>
              <a:gd name="connsiteY17" fmla="*/ 347730 h 1318237"/>
              <a:gd name="connsiteX18" fmla="*/ 1287887 w 5280338"/>
              <a:gd name="connsiteY18" fmla="*/ 386366 h 1318237"/>
              <a:gd name="connsiteX19" fmla="*/ 1352281 w 5280338"/>
              <a:gd name="connsiteY19" fmla="*/ 412124 h 1318237"/>
              <a:gd name="connsiteX20" fmla="*/ 1416676 w 5280338"/>
              <a:gd name="connsiteY20" fmla="*/ 425003 h 1318237"/>
              <a:gd name="connsiteX21" fmla="*/ 1455312 w 5280338"/>
              <a:gd name="connsiteY21" fmla="*/ 450761 h 1318237"/>
              <a:gd name="connsiteX22" fmla="*/ 1506828 w 5280338"/>
              <a:gd name="connsiteY22" fmla="*/ 476519 h 1318237"/>
              <a:gd name="connsiteX23" fmla="*/ 1558343 w 5280338"/>
              <a:gd name="connsiteY23" fmla="*/ 489397 h 1318237"/>
              <a:gd name="connsiteX24" fmla="*/ 1622738 w 5280338"/>
              <a:gd name="connsiteY24" fmla="*/ 515155 h 1318237"/>
              <a:gd name="connsiteX25" fmla="*/ 1674253 w 5280338"/>
              <a:gd name="connsiteY25" fmla="*/ 528034 h 1318237"/>
              <a:gd name="connsiteX26" fmla="*/ 1764405 w 5280338"/>
              <a:gd name="connsiteY26" fmla="*/ 553792 h 1318237"/>
              <a:gd name="connsiteX27" fmla="*/ 2266681 w 5280338"/>
              <a:gd name="connsiteY27" fmla="*/ 540913 h 1318237"/>
              <a:gd name="connsiteX28" fmla="*/ 2395470 w 5280338"/>
              <a:gd name="connsiteY28" fmla="*/ 515155 h 1318237"/>
              <a:gd name="connsiteX29" fmla="*/ 2446986 w 5280338"/>
              <a:gd name="connsiteY29" fmla="*/ 502276 h 1318237"/>
              <a:gd name="connsiteX30" fmla="*/ 2730321 w 5280338"/>
              <a:gd name="connsiteY30" fmla="*/ 489397 h 1318237"/>
              <a:gd name="connsiteX31" fmla="*/ 2820473 w 5280338"/>
              <a:gd name="connsiteY31" fmla="*/ 450761 h 1318237"/>
              <a:gd name="connsiteX32" fmla="*/ 2871989 w 5280338"/>
              <a:gd name="connsiteY32" fmla="*/ 425003 h 1318237"/>
              <a:gd name="connsiteX33" fmla="*/ 2962141 w 5280338"/>
              <a:gd name="connsiteY33" fmla="*/ 360609 h 1318237"/>
              <a:gd name="connsiteX34" fmla="*/ 3065172 w 5280338"/>
              <a:gd name="connsiteY34" fmla="*/ 244699 h 1318237"/>
              <a:gd name="connsiteX35" fmla="*/ 3116687 w 5280338"/>
              <a:gd name="connsiteY35" fmla="*/ 231820 h 1318237"/>
              <a:gd name="connsiteX36" fmla="*/ 3168203 w 5280338"/>
              <a:gd name="connsiteY36" fmla="*/ 206062 h 1318237"/>
              <a:gd name="connsiteX37" fmla="*/ 3490174 w 5280338"/>
              <a:gd name="connsiteY37" fmla="*/ 38637 h 1318237"/>
              <a:gd name="connsiteX38" fmla="*/ 3554569 w 5280338"/>
              <a:gd name="connsiteY38" fmla="*/ 12879 h 1318237"/>
              <a:gd name="connsiteX39" fmla="*/ 3670479 w 5280338"/>
              <a:gd name="connsiteY39" fmla="*/ 0 h 1318237"/>
              <a:gd name="connsiteX40" fmla="*/ 4069724 w 5280338"/>
              <a:gd name="connsiteY40" fmla="*/ 12879 h 1318237"/>
              <a:gd name="connsiteX41" fmla="*/ 4121239 w 5280338"/>
              <a:gd name="connsiteY41" fmla="*/ 25758 h 1318237"/>
              <a:gd name="connsiteX42" fmla="*/ 4327301 w 5280338"/>
              <a:gd name="connsiteY42" fmla="*/ 64395 h 1318237"/>
              <a:gd name="connsiteX43" fmla="*/ 5190186 w 5280338"/>
              <a:gd name="connsiteY43" fmla="*/ 115910 h 1318237"/>
              <a:gd name="connsiteX44" fmla="*/ 5254580 w 5280338"/>
              <a:gd name="connsiteY44" fmla="*/ 90152 h 1318237"/>
              <a:gd name="connsiteX45" fmla="*/ 5280338 w 5280338"/>
              <a:gd name="connsiteY45" fmla="*/ 77273 h 131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280338" h="1318237">
                <a:moveTo>
                  <a:pt x="4288665" y="1313645"/>
                </a:moveTo>
                <a:cubicBezTo>
                  <a:pt x="4011872" y="1258286"/>
                  <a:pt x="4676795" y="1393075"/>
                  <a:pt x="4043966" y="1249251"/>
                </a:cubicBezTo>
                <a:cubicBezTo>
                  <a:pt x="4010216" y="1241581"/>
                  <a:pt x="3974953" y="1242750"/>
                  <a:pt x="3940935" y="1236372"/>
                </a:cubicBezTo>
                <a:cubicBezTo>
                  <a:pt x="3906141" y="1229848"/>
                  <a:pt x="3872893" y="1215997"/>
                  <a:pt x="3837904" y="1210614"/>
                </a:cubicBezTo>
                <a:cubicBezTo>
                  <a:pt x="3761059" y="1198792"/>
                  <a:pt x="3683806" y="1186881"/>
                  <a:pt x="3606084" y="1184857"/>
                </a:cubicBezTo>
                <a:lnTo>
                  <a:pt x="1365160" y="1146220"/>
                </a:lnTo>
                <a:cubicBezTo>
                  <a:pt x="1317938" y="1141927"/>
                  <a:pt x="1270886" y="1134838"/>
                  <a:pt x="1223493" y="1133341"/>
                </a:cubicBezTo>
                <a:cubicBezTo>
                  <a:pt x="95253" y="1097712"/>
                  <a:pt x="478073" y="1242142"/>
                  <a:pt x="77273" y="1081826"/>
                </a:cubicBezTo>
                <a:cubicBezTo>
                  <a:pt x="62822" y="1060150"/>
                  <a:pt x="0" y="977411"/>
                  <a:pt x="0" y="940158"/>
                </a:cubicBezTo>
                <a:cubicBezTo>
                  <a:pt x="0" y="744690"/>
                  <a:pt x="2830" y="846044"/>
                  <a:pt x="64394" y="759854"/>
                </a:cubicBezTo>
                <a:cubicBezTo>
                  <a:pt x="75553" y="744231"/>
                  <a:pt x="75403" y="720629"/>
                  <a:pt x="90152" y="708338"/>
                </a:cubicBezTo>
                <a:cubicBezTo>
                  <a:pt x="103750" y="697007"/>
                  <a:pt x="124495" y="699752"/>
                  <a:pt x="141667" y="695459"/>
                </a:cubicBezTo>
                <a:cubicBezTo>
                  <a:pt x="158839" y="673994"/>
                  <a:pt x="174794" y="651497"/>
                  <a:pt x="193183" y="631065"/>
                </a:cubicBezTo>
                <a:cubicBezTo>
                  <a:pt x="213490" y="608502"/>
                  <a:pt x="239364" y="590956"/>
                  <a:pt x="257577" y="566671"/>
                </a:cubicBezTo>
                <a:cubicBezTo>
                  <a:pt x="298965" y="511487"/>
                  <a:pt x="230335" y="536652"/>
                  <a:pt x="309093" y="489397"/>
                </a:cubicBezTo>
                <a:cubicBezTo>
                  <a:pt x="375743" y="449407"/>
                  <a:pt x="556655" y="366332"/>
                  <a:pt x="631065" y="347730"/>
                </a:cubicBezTo>
                <a:cubicBezTo>
                  <a:pt x="677066" y="336230"/>
                  <a:pt x="725510" y="339144"/>
                  <a:pt x="772732" y="334851"/>
                </a:cubicBezTo>
                <a:cubicBezTo>
                  <a:pt x="858591" y="339144"/>
                  <a:pt x="944676" y="340174"/>
                  <a:pt x="1030310" y="347730"/>
                </a:cubicBezTo>
                <a:cubicBezTo>
                  <a:pt x="1092869" y="353250"/>
                  <a:pt x="1212491" y="373801"/>
                  <a:pt x="1287887" y="386366"/>
                </a:cubicBezTo>
                <a:cubicBezTo>
                  <a:pt x="1309352" y="394952"/>
                  <a:pt x="1330138" y="405481"/>
                  <a:pt x="1352281" y="412124"/>
                </a:cubicBezTo>
                <a:cubicBezTo>
                  <a:pt x="1373248" y="418414"/>
                  <a:pt x="1396180" y="417317"/>
                  <a:pt x="1416676" y="425003"/>
                </a:cubicBezTo>
                <a:cubicBezTo>
                  <a:pt x="1431169" y="430438"/>
                  <a:pt x="1441873" y="443082"/>
                  <a:pt x="1455312" y="450761"/>
                </a:cubicBezTo>
                <a:cubicBezTo>
                  <a:pt x="1471981" y="460286"/>
                  <a:pt x="1488851" y="469778"/>
                  <a:pt x="1506828" y="476519"/>
                </a:cubicBezTo>
                <a:cubicBezTo>
                  <a:pt x="1523401" y="482734"/>
                  <a:pt x="1541551" y="483800"/>
                  <a:pt x="1558343" y="489397"/>
                </a:cubicBezTo>
                <a:cubicBezTo>
                  <a:pt x="1580275" y="496708"/>
                  <a:pt x="1600806" y="507844"/>
                  <a:pt x="1622738" y="515155"/>
                </a:cubicBezTo>
                <a:cubicBezTo>
                  <a:pt x="1639530" y="520752"/>
                  <a:pt x="1657177" y="523377"/>
                  <a:pt x="1674253" y="528034"/>
                </a:cubicBezTo>
                <a:cubicBezTo>
                  <a:pt x="1704405" y="536257"/>
                  <a:pt x="1734354" y="545206"/>
                  <a:pt x="1764405" y="553792"/>
                </a:cubicBezTo>
                <a:cubicBezTo>
                  <a:pt x="1931830" y="549499"/>
                  <a:pt x="2099514" y="551148"/>
                  <a:pt x="2266681" y="540913"/>
                </a:cubicBezTo>
                <a:cubicBezTo>
                  <a:pt x="2310379" y="538238"/>
                  <a:pt x="2352997" y="525773"/>
                  <a:pt x="2395470" y="515155"/>
                </a:cubicBezTo>
                <a:cubicBezTo>
                  <a:pt x="2412642" y="510862"/>
                  <a:pt x="2429338" y="503634"/>
                  <a:pt x="2446986" y="502276"/>
                </a:cubicBezTo>
                <a:cubicBezTo>
                  <a:pt x="2541250" y="495025"/>
                  <a:pt x="2635876" y="493690"/>
                  <a:pt x="2730321" y="489397"/>
                </a:cubicBezTo>
                <a:cubicBezTo>
                  <a:pt x="2814933" y="468245"/>
                  <a:pt x="2751298" y="490290"/>
                  <a:pt x="2820473" y="450761"/>
                </a:cubicBezTo>
                <a:cubicBezTo>
                  <a:pt x="2837142" y="441236"/>
                  <a:pt x="2856630" y="436522"/>
                  <a:pt x="2871989" y="425003"/>
                </a:cubicBezTo>
                <a:cubicBezTo>
                  <a:pt x="2969773" y="351665"/>
                  <a:pt x="2879967" y="388000"/>
                  <a:pt x="2962141" y="360609"/>
                </a:cubicBezTo>
                <a:cubicBezTo>
                  <a:pt x="2980642" y="337482"/>
                  <a:pt x="3036787" y="262440"/>
                  <a:pt x="3065172" y="244699"/>
                </a:cubicBezTo>
                <a:cubicBezTo>
                  <a:pt x="3080182" y="235318"/>
                  <a:pt x="3100114" y="238035"/>
                  <a:pt x="3116687" y="231820"/>
                </a:cubicBezTo>
                <a:cubicBezTo>
                  <a:pt x="3134663" y="225079"/>
                  <a:pt x="3151655" y="215796"/>
                  <a:pt x="3168203" y="206062"/>
                </a:cubicBezTo>
                <a:cubicBezTo>
                  <a:pt x="3409215" y="64290"/>
                  <a:pt x="3252948" y="136318"/>
                  <a:pt x="3490174" y="38637"/>
                </a:cubicBezTo>
                <a:cubicBezTo>
                  <a:pt x="3511551" y="29835"/>
                  <a:pt x="3531592" y="15432"/>
                  <a:pt x="3554569" y="12879"/>
                </a:cubicBezTo>
                <a:lnTo>
                  <a:pt x="3670479" y="0"/>
                </a:lnTo>
                <a:cubicBezTo>
                  <a:pt x="3803561" y="4293"/>
                  <a:pt x="3936790" y="5283"/>
                  <a:pt x="4069724" y="12879"/>
                </a:cubicBezTo>
                <a:cubicBezTo>
                  <a:pt x="4087395" y="13889"/>
                  <a:pt x="4103883" y="22287"/>
                  <a:pt x="4121239" y="25758"/>
                </a:cubicBezTo>
                <a:cubicBezTo>
                  <a:pt x="4189766" y="39464"/>
                  <a:pt x="4257541" y="60230"/>
                  <a:pt x="4327301" y="64395"/>
                </a:cubicBezTo>
                <a:lnTo>
                  <a:pt x="5190186" y="115910"/>
                </a:lnTo>
                <a:cubicBezTo>
                  <a:pt x="5255418" y="181143"/>
                  <a:pt x="5209049" y="158449"/>
                  <a:pt x="5254580" y="90152"/>
                </a:cubicBezTo>
                <a:cubicBezTo>
                  <a:pt x="5259905" y="82165"/>
                  <a:pt x="5271752" y="81566"/>
                  <a:pt x="5280338" y="7727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075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54506-C15C-6C8D-72CD-B57826C13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5"/>
          <a:stretch/>
        </p:blipFill>
        <p:spPr>
          <a:xfrm>
            <a:off x="0" y="432486"/>
            <a:ext cx="12192000" cy="642384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5D7E51-E947-03F8-2937-17A77BC56647}"/>
              </a:ext>
            </a:extLst>
          </p:cNvPr>
          <p:cNvSpPr/>
          <p:nvPr/>
        </p:nvSpPr>
        <p:spPr>
          <a:xfrm>
            <a:off x="499910" y="3515932"/>
            <a:ext cx="5375087" cy="1067512"/>
          </a:xfrm>
          <a:custGeom>
            <a:avLst/>
            <a:gdLst>
              <a:gd name="connsiteX0" fmla="*/ 1019797 w 5375087"/>
              <a:gd name="connsiteY0" fmla="*/ 695460 h 1067512"/>
              <a:gd name="connsiteX1" fmla="*/ 1097070 w 5375087"/>
              <a:gd name="connsiteY1" fmla="*/ 798491 h 1067512"/>
              <a:gd name="connsiteX2" fmla="*/ 1122828 w 5375087"/>
              <a:gd name="connsiteY2" fmla="*/ 837127 h 1067512"/>
              <a:gd name="connsiteX3" fmla="*/ 1161465 w 5375087"/>
              <a:gd name="connsiteY3" fmla="*/ 875764 h 1067512"/>
              <a:gd name="connsiteX4" fmla="*/ 1212980 w 5375087"/>
              <a:gd name="connsiteY4" fmla="*/ 940158 h 1067512"/>
              <a:gd name="connsiteX5" fmla="*/ 1200101 w 5375087"/>
              <a:gd name="connsiteY5" fmla="*/ 1056068 h 1067512"/>
              <a:gd name="connsiteX6" fmla="*/ 1032676 w 5375087"/>
              <a:gd name="connsiteY6" fmla="*/ 1043189 h 1067512"/>
              <a:gd name="connsiteX7" fmla="*/ 929645 w 5375087"/>
              <a:gd name="connsiteY7" fmla="*/ 1004553 h 1067512"/>
              <a:gd name="connsiteX8" fmla="*/ 800856 w 5375087"/>
              <a:gd name="connsiteY8" fmla="*/ 978795 h 1067512"/>
              <a:gd name="connsiteX9" fmla="*/ 697825 w 5375087"/>
              <a:gd name="connsiteY9" fmla="*/ 940158 h 1067512"/>
              <a:gd name="connsiteX10" fmla="*/ 28124 w 5375087"/>
              <a:gd name="connsiteY10" fmla="*/ 927279 h 1067512"/>
              <a:gd name="connsiteX11" fmla="*/ 2366 w 5375087"/>
              <a:gd name="connsiteY11" fmla="*/ 850006 h 1067512"/>
              <a:gd name="connsiteX12" fmla="*/ 28124 w 5375087"/>
              <a:gd name="connsiteY12" fmla="*/ 618186 h 1067512"/>
              <a:gd name="connsiteX13" fmla="*/ 92518 w 5375087"/>
              <a:gd name="connsiteY13" fmla="*/ 425003 h 1067512"/>
              <a:gd name="connsiteX14" fmla="*/ 79639 w 5375087"/>
              <a:gd name="connsiteY14" fmla="*/ 386367 h 1067512"/>
              <a:gd name="connsiteX15" fmla="*/ 28124 w 5375087"/>
              <a:gd name="connsiteY15" fmla="*/ 360609 h 1067512"/>
              <a:gd name="connsiteX16" fmla="*/ 41003 w 5375087"/>
              <a:gd name="connsiteY16" fmla="*/ 309093 h 1067512"/>
              <a:gd name="connsiteX17" fmla="*/ 105397 w 5375087"/>
              <a:gd name="connsiteY17" fmla="*/ 231820 h 1067512"/>
              <a:gd name="connsiteX18" fmla="*/ 156913 w 5375087"/>
              <a:gd name="connsiteY18" fmla="*/ 154547 h 1067512"/>
              <a:gd name="connsiteX19" fmla="*/ 195549 w 5375087"/>
              <a:gd name="connsiteY19" fmla="*/ 115910 h 1067512"/>
              <a:gd name="connsiteX20" fmla="*/ 298580 w 5375087"/>
              <a:gd name="connsiteY20" fmla="*/ 38637 h 1067512"/>
              <a:gd name="connsiteX21" fmla="*/ 350096 w 5375087"/>
              <a:gd name="connsiteY21" fmla="*/ 12879 h 1067512"/>
              <a:gd name="connsiteX22" fmla="*/ 388732 w 5375087"/>
              <a:gd name="connsiteY22" fmla="*/ 0 h 1067512"/>
              <a:gd name="connsiteX23" fmla="*/ 478884 w 5375087"/>
              <a:gd name="connsiteY23" fmla="*/ 12879 h 1067512"/>
              <a:gd name="connsiteX24" fmla="*/ 504642 w 5375087"/>
              <a:gd name="connsiteY24" fmla="*/ 51516 h 1067512"/>
              <a:gd name="connsiteX25" fmla="*/ 775098 w 5375087"/>
              <a:gd name="connsiteY25" fmla="*/ 90153 h 1067512"/>
              <a:gd name="connsiteX26" fmla="*/ 839493 w 5375087"/>
              <a:gd name="connsiteY26" fmla="*/ 103031 h 1067512"/>
              <a:gd name="connsiteX27" fmla="*/ 981160 w 5375087"/>
              <a:gd name="connsiteY27" fmla="*/ 180305 h 1067512"/>
              <a:gd name="connsiteX28" fmla="*/ 1109949 w 5375087"/>
              <a:gd name="connsiteY28" fmla="*/ 206062 h 1067512"/>
              <a:gd name="connsiteX29" fmla="*/ 1161465 w 5375087"/>
              <a:gd name="connsiteY29" fmla="*/ 218941 h 1067512"/>
              <a:gd name="connsiteX30" fmla="*/ 1522073 w 5375087"/>
              <a:gd name="connsiteY30" fmla="*/ 206062 h 1067512"/>
              <a:gd name="connsiteX31" fmla="*/ 1573589 w 5375087"/>
              <a:gd name="connsiteY31" fmla="*/ 193183 h 1067512"/>
              <a:gd name="connsiteX32" fmla="*/ 1702377 w 5375087"/>
              <a:gd name="connsiteY32" fmla="*/ 167426 h 1067512"/>
              <a:gd name="connsiteX33" fmla="*/ 2166017 w 5375087"/>
              <a:gd name="connsiteY33" fmla="*/ 154547 h 1067512"/>
              <a:gd name="connsiteX34" fmla="*/ 2346321 w 5375087"/>
              <a:gd name="connsiteY34" fmla="*/ 128789 h 1067512"/>
              <a:gd name="connsiteX35" fmla="*/ 2500867 w 5375087"/>
              <a:gd name="connsiteY35" fmla="*/ 103031 h 1067512"/>
              <a:gd name="connsiteX36" fmla="*/ 3672845 w 5375087"/>
              <a:gd name="connsiteY36" fmla="*/ 115910 h 1067512"/>
              <a:gd name="connsiteX37" fmla="*/ 3775876 w 5375087"/>
              <a:gd name="connsiteY37" fmla="*/ 128789 h 1067512"/>
              <a:gd name="connsiteX38" fmla="*/ 3904665 w 5375087"/>
              <a:gd name="connsiteY38" fmla="*/ 141668 h 1067512"/>
              <a:gd name="connsiteX39" fmla="*/ 4638760 w 5375087"/>
              <a:gd name="connsiteY39" fmla="*/ 167426 h 1067512"/>
              <a:gd name="connsiteX40" fmla="*/ 5076642 w 5375087"/>
              <a:gd name="connsiteY40" fmla="*/ 244699 h 1067512"/>
              <a:gd name="connsiteX41" fmla="*/ 5192552 w 5375087"/>
              <a:gd name="connsiteY41" fmla="*/ 270457 h 1067512"/>
              <a:gd name="connsiteX42" fmla="*/ 5282704 w 5375087"/>
              <a:gd name="connsiteY42" fmla="*/ 283336 h 1067512"/>
              <a:gd name="connsiteX43" fmla="*/ 5347098 w 5375087"/>
              <a:gd name="connsiteY43" fmla="*/ 321972 h 1067512"/>
              <a:gd name="connsiteX44" fmla="*/ 5359977 w 5375087"/>
              <a:gd name="connsiteY44" fmla="*/ 515155 h 1067512"/>
              <a:gd name="connsiteX45" fmla="*/ 5321341 w 5375087"/>
              <a:gd name="connsiteY45" fmla="*/ 528034 h 1067512"/>
              <a:gd name="connsiteX46" fmla="*/ 5102400 w 5375087"/>
              <a:gd name="connsiteY46" fmla="*/ 540913 h 1067512"/>
              <a:gd name="connsiteX47" fmla="*/ 5012248 w 5375087"/>
              <a:gd name="connsiteY47" fmla="*/ 631065 h 1067512"/>
              <a:gd name="connsiteX48" fmla="*/ 4896338 w 5375087"/>
              <a:gd name="connsiteY48" fmla="*/ 734096 h 1067512"/>
              <a:gd name="connsiteX49" fmla="*/ 4857701 w 5375087"/>
              <a:gd name="connsiteY49" fmla="*/ 785612 h 1067512"/>
              <a:gd name="connsiteX50" fmla="*/ 4844822 w 5375087"/>
              <a:gd name="connsiteY50" fmla="*/ 734096 h 106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375087" h="1067512">
                <a:moveTo>
                  <a:pt x="1019797" y="695460"/>
                </a:moveTo>
                <a:cubicBezTo>
                  <a:pt x="1066094" y="811200"/>
                  <a:pt x="1015393" y="716814"/>
                  <a:pt x="1097070" y="798491"/>
                </a:cubicBezTo>
                <a:cubicBezTo>
                  <a:pt x="1108015" y="809436"/>
                  <a:pt x="1112919" y="825236"/>
                  <a:pt x="1122828" y="837127"/>
                </a:cubicBezTo>
                <a:cubicBezTo>
                  <a:pt x="1134488" y="851119"/>
                  <a:pt x="1149471" y="862057"/>
                  <a:pt x="1161465" y="875764"/>
                </a:cubicBezTo>
                <a:cubicBezTo>
                  <a:pt x="1179566" y="896451"/>
                  <a:pt x="1195808" y="918693"/>
                  <a:pt x="1212980" y="940158"/>
                </a:cubicBezTo>
                <a:cubicBezTo>
                  <a:pt x="1208687" y="978795"/>
                  <a:pt x="1233853" y="1036781"/>
                  <a:pt x="1200101" y="1056068"/>
                </a:cubicBezTo>
                <a:cubicBezTo>
                  <a:pt x="1151503" y="1083839"/>
                  <a:pt x="1087661" y="1053662"/>
                  <a:pt x="1032676" y="1043189"/>
                </a:cubicBezTo>
                <a:cubicBezTo>
                  <a:pt x="996645" y="1036326"/>
                  <a:pt x="964986" y="1014370"/>
                  <a:pt x="929645" y="1004553"/>
                </a:cubicBezTo>
                <a:cubicBezTo>
                  <a:pt x="887462" y="992836"/>
                  <a:pt x="843039" y="990513"/>
                  <a:pt x="800856" y="978795"/>
                </a:cubicBezTo>
                <a:cubicBezTo>
                  <a:pt x="765515" y="968978"/>
                  <a:pt x="734423" y="942598"/>
                  <a:pt x="697825" y="940158"/>
                </a:cubicBezTo>
                <a:cubicBezTo>
                  <a:pt x="475045" y="925306"/>
                  <a:pt x="251358" y="931572"/>
                  <a:pt x="28124" y="927279"/>
                </a:cubicBezTo>
                <a:cubicBezTo>
                  <a:pt x="19538" y="901521"/>
                  <a:pt x="3722" y="877123"/>
                  <a:pt x="2366" y="850006"/>
                </a:cubicBezTo>
                <a:cubicBezTo>
                  <a:pt x="-5514" y="692416"/>
                  <a:pt x="7100" y="716298"/>
                  <a:pt x="28124" y="618186"/>
                </a:cubicBezTo>
                <a:cubicBezTo>
                  <a:pt x="62199" y="459173"/>
                  <a:pt x="29410" y="530186"/>
                  <a:pt x="92518" y="425003"/>
                </a:cubicBezTo>
                <a:cubicBezTo>
                  <a:pt x="88225" y="412124"/>
                  <a:pt x="89238" y="395966"/>
                  <a:pt x="79639" y="386367"/>
                </a:cubicBezTo>
                <a:cubicBezTo>
                  <a:pt x="66064" y="372792"/>
                  <a:pt x="36710" y="377781"/>
                  <a:pt x="28124" y="360609"/>
                </a:cubicBezTo>
                <a:cubicBezTo>
                  <a:pt x="20208" y="344777"/>
                  <a:pt x="34031" y="325362"/>
                  <a:pt x="41003" y="309093"/>
                </a:cubicBezTo>
                <a:cubicBezTo>
                  <a:pt x="59829" y="265165"/>
                  <a:pt x="75860" y="269796"/>
                  <a:pt x="105397" y="231820"/>
                </a:cubicBezTo>
                <a:cubicBezTo>
                  <a:pt x="124403" y="207384"/>
                  <a:pt x="137907" y="178983"/>
                  <a:pt x="156913" y="154547"/>
                </a:cubicBezTo>
                <a:cubicBezTo>
                  <a:pt x="168095" y="140170"/>
                  <a:pt x="181842" y="127904"/>
                  <a:pt x="195549" y="115910"/>
                </a:cubicBezTo>
                <a:cubicBezTo>
                  <a:pt x="218857" y="95515"/>
                  <a:pt x="267014" y="56675"/>
                  <a:pt x="298580" y="38637"/>
                </a:cubicBezTo>
                <a:cubicBezTo>
                  <a:pt x="315249" y="29112"/>
                  <a:pt x="332449" y="20442"/>
                  <a:pt x="350096" y="12879"/>
                </a:cubicBezTo>
                <a:cubicBezTo>
                  <a:pt x="362574" y="7531"/>
                  <a:pt x="375853" y="4293"/>
                  <a:pt x="388732" y="0"/>
                </a:cubicBezTo>
                <a:cubicBezTo>
                  <a:pt x="418783" y="4293"/>
                  <a:pt x="451145" y="550"/>
                  <a:pt x="478884" y="12879"/>
                </a:cubicBezTo>
                <a:cubicBezTo>
                  <a:pt x="493029" y="19166"/>
                  <a:pt x="490798" y="44594"/>
                  <a:pt x="504642" y="51516"/>
                </a:cubicBezTo>
                <a:cubicBezTo>
                  <a:pt x="569006" y="83698"/>
                  <a:pt x="719374" y="85866"/>
                  <a:pt x="775098" y="90153"/>
                </a:cubicBezTo>
                <a:cubicBezTo>
                  <a:pt x="796563" y="94446"/>
                  <a:pt x="819565" y="93973"/>
                  <a:pt x="839493" y="103031"/>
                </a:cubicBezTo>
                <a:cubicBezTo>
                  <a:pt x="956455" y="156195"/>
                  <a:pt x="872749" y="151396"/>
                  <a:pt x="981160" y="180305"/>
                </a:cubicBezTo>
                <a:cubicBezTo>
                  <a:pt x="1023462" y="191585"/>
                  <a:pt x="1067476" y="195444"/>
                  <a:pt x="1109949" y="206062"/>
                </a:cubicBezTo>
                <a:lnTo>
                  <a:pt x="1161465" y="218941"/>
                </a:lnTo>
                <a:cubicBezTo>
                  <a:pt x="1281668" y="214648"/>
                  <a:pt x="1402028" y="213565"/>
                  <a:pt x="1522073" y="206062"/>
                </a:cubicBezTo>
                <a:cubicBezTo>
                  <a:pt x="1539739" y="204958"/>
                  <a:pt x="1556281" y="196892"/>
                  <a:pt x="1573589" y="193183"/>
                </a:cubicBezTo>
                <a:cubicBezTo>
                  <a:pt x="1616397" y="184010"/>
                  <a:pt x="1658614" y="168642"/>
                  <a:pt x="1702377" y="167426"/>
                </a:cubicBezTo>
                <a:lnTo>
                  <a:pt x="2166017" y="154547"/>
                </a:lnTo>
                <a:lnTo>
                  <a:pt x="2346321" y="128789"/>
                </a:lnTo>
                <a:cubicBezTo>
                  <a:pt x="2397940" y="120848"/>
                  <a:pt x="2500867" y="103031"/>
                  <a:pt x="2500867" y="103031"/>
                </a:cubicBezTo>
                <a:lnTo>
                  <a:pt x="3672845" y="115910"/>
                </a:lnTo>
                <a:cubicBezTo>
                  <a:pt x="3707449" y="116609"/>
                  <a:pt x="3741477" y="124967"/>
                  <a:pt x="3775876" y="128789"/>
                </a:cubicBezTo>
                <a:cubicBezTo>
                  <a:pt x="3818756" y="133553"/>
                  <a:pt x="3861639" y="138481"/>
                  <a:pt x="3904665" y="141668"/>
                </a:cubicBezTo>
                <a:cubicBezTo>
                  <a:pt x="4173754" y="161601"/>
                  <a:pt x="4335594" y="159847"/>
                  <a:pt x="4638760" y="167426"/>
                </a:cubicBezTo>
                <a:cubicBezTo>
                  <a:pt x="5020321" y="262815"/>
                  <a:pt x="4664562" y="183650"/>
                  <a:pt x="5076642" y="244699"/>
                </a:cubicBezTo>
                <a:cubicBezTo>
                  <a:pt x="5115794" y="250499"/>
                  <a:pt x="5153651" y="263163"/>
                  <a:pt x="5192552" y="270457"/>
                </a:cubicBezTo>
                <a:cubicBezTo>
                  <a:pt x="5222388" y="276051"/>
                  <a:pt x="5252653" y="279043"/>
                  <a:pt x="5282704" y="283336"/>
                </a:cubicBezTo>
                <a:cubicBezTo>
                  <a:pt x="5304169" y="296215"/>
                  <a:pt x="5330614" y="303134"/>
                  <a:pt x="5347098" y="321972"/>
                </a:cubicBezTo>
                <a:cubicBezTo>
                  <a:pt x="5388297" y="369056"/>
                  <a:pt x="5376243" y="470423"/>
                  <a:pt x="5359977" y="515155"/>
                </a:cubicBezTo>
                <a:cubicBezTo>
                  <a:pt x="5355338" y="527913"/>
                  <a:pt x="5334849" y="526683"/>
                  <a:pt x="5321341" y="528034"/>
                </a:cubicBezTo>
                <a:cubicBezTo>
                  <a:pt x="5248597" y="535308"/>
                  <a:pt x="5175380" y="536620"/>
                  <a:pt x="5102400" y="540913"/>
                </a:cubicBezTo>
                <a:cubicBezTo>
                  <a:pt x="5031495" y="588183"/>
                  <a:pt x="5090119" y="543459"/>
                  <a:pt x="5012248" y="631065"/>
                </a:cubicBezTo>
                <a:cubicBezTo>
                  <a:pt x="4894418" y="763624"/>
                  <a:pt x="5032756" y="597678"/>
                  <a:pt x="4896338" y="734096"/>
                </a:cubicBezTo>
                <a:cubicBezTo>
                  <a:pt x="4881160" y="749274"/>
                  <a:pt x="4879166" y="785612"/>
                  <a:pt x="4857701" y="785612"/>
                </a:cubicBezTo>
                <a:cubicBezTo>
                  <a:pt x="4840001" y="785612"/>
                  <a:pt x="4849115" y="751268"/>
                  <a:pt x="4844822" y="73409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184FE26-4439-FC60-EA7C-5965D796E746}"/>
              </a:ext>
            </a:extLst>
          </p:cNvPr>
          <p:cNvSpPr/>
          <p:nvPr/>
        </p:nvSpPr>
        <p:spPr>
          <a:xfrm>
            <a:off x="1718757" y="4222903"/>
            <a:ext cx="638077" cy="78641"/>
          </a:xfrm>
          <a:custGeom>
            <a:avLst/>
            <a:gdLst>
              <a:gd name="connsiteX0" fmla="*/ 58528 w 638077"/>
              <a:gd name="connsiteY0" fmla="*/ 1367 h 78641"/>
              <a:gd name="connsiteX1" fmla="*/ 547925 w 638077"/>
              <a:gd name="connsiteY1" fmla="*/ 27125 h 78641"/>
              <a:gd name="connsiteX2" fmla="*/ 599440 w 638077"/>
              <a:gd name="connsiteY2" fmla="*/ 52883 h 78641"/>
              <a:gd name="connsiteX3" fmla="*/ 638077 w 638077"/>
              <a:gd name="connsiteY3" fmla="*/ 65762 h 78641"/>
              <a:gd name="connsiteX4" fmla="*/ 560804 w 638077"/>
              <a:gd name="connsiteY4" fmla="*/ 78641 h 78641"/>
              <a:gd name="connsiteX5" fmla="*/ 238832 w 638077"/>
              <a:gd name="connsiteY5" fmla="*/ 52883 h 78641"/>
              <a:gd name="connsiteX6" fmla="*/ 19891 w 638077"/>
              <a:gd name="connsiteY6" fmla="*/ 40004 h 78641"/>
              <a:gd name="connsiteX7" fmla="*/ 58528 w 638077"/>
              <a:gd name="connsiteY7" fmla="*/ 1367 h 7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077" h="78641">
                <a:moveTo>
                  <a:pt x="58528" y="1367"/>
                </a:moveTo>
                <a:cubicBezTo>
                  <a:pt x="146534" y="-779"/>
                  <a:pt x="62698" y="-4521"/>
                  <a:pt x="547925" y="27125"/>
                </a:cubicBezTo>
                <a:cubicBezTo>
                  <a:pt x="567083" y="28374"/>
                  <a:pt x="581794" y="45320"/>
                  <a:pt x="599440" y="52883"/>
                </a:cubicBezTo>
                <a:cubicBezTo>
                  <a:pt x="611918" y="58231"/>
                  <a:pt x="625198" y="61469"/>
                  <a:pt x="638077" y="65762"/>
                </a:cubicBezTo>
                <a:cubicBezTo>
                  <a:pt x="612319" y="70055"/>
                  <a:pt x="586917" y="78641"/>
                  <a:pt x="560804" y="78641"/>
                </a:cubicBezTo>
                <a:cubicBezTo>
                  <a:pt x="369873" y="78641"/>
                  <a:pt x="392679" y="64718"/>
                  <a:pt x="238832" y="52883"/>
                </a:cubicBezTo>
                <a:cubicBezTo>
                  <a:pt x="165941" y="47276"/>
                  <a:pt x="90027" y="60632"/>
                  <a:pt x="19891" y="40004"/>
                </a:cubicBezTo>
                <a:cubicBezTo>
                  <a:pt x="3417" y="35159"/>
                  <a:pt x="-29478" y="3513"/>
                  <a:pt x="58528" y="1367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7618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57B1D-3F2E-1AC4-E03E-66402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" r="1550" b="2994"/>
          <a:stretch/>
        </p:blipFill>
        <p:spPr>
          <a:xfrm>
            <a:off x="0" y="321971"/>
            <a:ext cx="12003110" cy="63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13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A373F-213C-7409-3D9D-E1957320B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8" r="5986" b="2511"/>
          <a:stretch/>
        </p:blipFill>
        <p:spPr>
          <a:xfrm>
            <a:off x="0" y="186614"/>
            <a:ext cx="11874321" cy="649752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7968B43-2D0F-2E83-232E-A334081F2A28}"/>
              </a:ext>
            </a:extLst>
          </p:cNvPr>
          <p:cNvSpPr/>
          <p:nvPr/>
        </p:nvSpPr>
        <p:spPr>
          <a:xfrm>
            <a:off x="4713668" y="2942300"/>
            <a:ext cx="2562895" cy="367570"/>
          </a:xfrm>
          <a:custGeom>
            <a:avLst/>
            <a:gdLst>
              <a:gd name="connsiteX0" fmla="*/ 425002 w 2562895"/>
              <a:gd name="connsiteY0" fmla="*/ 19841 h 367570"/>
              <a:gd name="connsiteX1" fmla="*/ 51515 w 2562895"/>
              <a:gd name="connsiteY1" fmla="*/ 32720 h 367570"/>
              <a:gd name="connsiteX2" fmla="*/ 38636 w 2562895"/>
              <a:gd name="connsiteY2" fmla="*/ 71356 h 367570"/>
              <a:gd name="connsiteX3" fmla="*/ 0 w 2562895"/>
              <a:gd name="connsiteY3" fmla="*/ 161508 h 367570"/>
              <a:gd name="connsiteX4" fmla="*/ 38636 w 2562895"/>
              <a:gd name="connsiteY4" fmla="*/ 225903 h 367570"/>
              <a:gd name="connsiteX5" fmla="*/ 257577 w 2562895"/>
              <a:gd name="connsiteY5" fmla="*/ 238782 h 367570"/>
              <a:gd name="connsiteX6" fmla="*/ 309093 w 2562895"/>
              <a:gd name="connsiteY6" fmla="*/ 264539 h 367570"/>
              <a:gd name="connsiteX7" fmla="*/ 373487 w 2562895"/>
              <a:gd name="connsiteY7" fmla="*/ 303176 h 367570"/>
              <a:gd name="connsiteX8" fmla="*/ 412124 w 2562895"/>
              <a:gd name="connsiteY8" fmla="*/ 328934 h 367570"/>
              <a:gd name="connsiteX9" fmla="*/ 566670 w 2562895"/>
              <a:gd name="connsiteY9" fmla="*/ 367570 h 367570"/>
              <a:gd name="connsiteX10" fmla="*/ 1931831 w 2562895"/>
              <a:gd name="connsiteY10" fmla="*/ 341813 h 367570"/>
              <a:gd name="connsiteX11" fmla="*/ 2009104 w 2562895"/>
              <a:gd name="connsiteY11" fmla="*/ 328934 h 367570"/>
              <a:gd name="connsiteX12" fmla="*/ 2215166 w 2562895"/>
              <a:gd name="connsiteY12" fmla="*/ 290297 h 367570"/>
              <a:gd name="connsiteX13" fmla="*/ 2279560 w 2562895"/>
              <a:gd name="connsiteY13" fmla="*/ 264539 h 367570"/>
              <a:gd name="connsiteX14" fmla="*/ 2511380 w 2562895"/>
              <a:gd name="connsiteY14" fmla="*/ 225903 h 367570"/>
              <a:gd name="connsiteX15" fmla="*/ 2562895 w 2562895"/>
              <a:gd name="connsiteY15" fmla="*/ 225903 h 36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2895" h="367570">
                <a:moveTo>
                  <a:pt x="425002" y="19841"/>
                </a:moveTo>
                <a:cubicBezTo>
                  <a:pt x="277446" y="-4752"/>
                  <a:pt x="269450" y="-12683"/>
                  <a:pt x="51515" y="32720"/>
                </a:cubicBezTo>
                <a:cubicBezTo>
                  <a:pt x="38225" y="35489"/>
                  <a:pt x="43984" y="58878"/>
                  <a:pt x="38636" y="71356"/>
                </a:cubicBezTo>
                <a:cubicBezTo>
                  <a:pt x="-9102" y="182743"/>
                  <a:pt x="30198" y="70910"/>
                  <a:pt x="0" y="161508"/>
                </a:cubicBezTo>
                <a:cubicBezTo>
                  <a:pt x="12879" y="182973"/>
                  <a:pt x="14660" y="218710"/>
                  <a:pt x="38636" y="225903"/>
                </a:cubicBezTo>
                <a:cubicBezTo>
                  <a:pt x="108659" y="246910"/>
                  <a:pt x="185205" y="228443"/>
                  <a:pt x="257577" y="238782"/>
                </a:cubicBezTo>
                <a:cubicBezTo>
                  <a:pt x="276583" y="241497"/>
                  <a:pt x="292310" y="255215"/>
                  <a:pt x="309093" y="264539"/>
                </a:cubicBezTo>
                <a:cubicBezTo>
                  <a:pt x="330975" y="276696"/>
                  <a:pt x="352260" y="289909"/>
                  <a:pt x="373487" y="303176"/>
                </a:cubicBezTo>
                <a:cubicBezTo>
                  <a:pt x="386613" y="311380"/>
                  <a:pt x="398280" y="322012"/>
                  <a:pt x="412124" y="328934"/>
                </a:cubicBezTo>
                <a:cubicBezTo>
                  <a:pt x="478782" y="362263"/>
                  <a:pt x="487668" y="356285"/>
                  <a:pt x="566670" y="367570"/>
                </a:cubicBezTo>
                <a:lnTo>
                  <a:pt x="1931831" y="341813"/>
                </a:lnTo>
                <a:cubicBezTo>
                  <a:pt x="1957925" y="340809"/>
                  <a:pt x="1983412" y="333605"/>
                  <a:pt x="2009104" y="328934"/>
                </a:cubicBezTo>
                <a:lnTo>
                  <a:pt x="2215166" y="290297"/>
                </a:lnTo>
                <a:cubicBezTo>
                  <a:pt x="2236631" y="281711"/>
                  <a:pt x="2257222" y="270496"/>
                  <a:pt x="2279560" y="264539"/>
                </a:cubicBezTo>
                <a:cubicBezTo>
                  <a:pt x="2341001" y="248155"/>
                  <a:pt x="2444982" y="231436"/>
                  <a:pt x="2511380" y="225903"/>
                </a:cubicBezTo>
                <a:cubicBezTo>
                  <a:pt x="2528492" y="224477"/>
                  <a:pt x="2545723" y="225903"/>
                  <a:pt x="2562895" y="22590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353D8DD-0C39-15FA-F589-23F24FAE5BD8}"/>
              </a:ext>
            </a:extLst>
          </p:cNvPr>
          <p:cNvSpPr/>
          <p:nvPr/>
        </p:nvSpPr>
        <p:spPr>
          <a:xfrm>
            <a:off x="3606085" y="4597758"/>
            <a:ext cx="4176624" cy="314464"/>
          </a:xfrm>
          <a:custGeom>
            <a:avLst/>
            <a:gdLst>
              <a:gd name="connsiteX0" fmla="*/ 0 w 4176624"/>
              <a:gd name="connsiteY0" fmla="*/ 206062 h 314464"/>
              <a:gd name="connsiteX1" fmla="*/ 759853 w 4176624"/>
              <a:gd name="connsiteY1" fmla="*/ 231819 h 314464"/>
              <a:gd name="connsiteX2" fmla="*/ 824247 w 4176624"/>
              <a:gd name="connsiteY2" fmla="*/ 244698 h 314464"/>
              <a:gd name="connsiteX3" fmla="*/ 953036 w 4176624"/>
              <a:gd name="connsiteY3" fmla="*/ 257577 h 314464"/>
              <a:gd name="connsiteX4" fmla="*/ 1146219 w 4176624"/>
              <a:gd name="connsiteY4" fmla="*/ 283335 h 314464"/>
              <a:gd name="connsiteX5" fmla="*/ 1738647 w 4176624"/>
              <a:gd name="connsiteY5" fmla="*/ 296214 h 314464"/>
              <a:gd name="connsiteX6" fmla="*/ 2601532 w 4176624"/>
              <a:gd name="connsiteY6" fmla="*/ 296214 h 314464"/>
              <a:gd name="connsiteX7" fmla="*/ 2691684 w 4176624"/>
              <a:gd name="connsiteY7" fmla="*/ 283335 h 314464"/>
              <a:gd name="connsiteX8" fmla="*/ 2910625 w 4176624"/>
              <a:gd name="connsiteY8" fmla="*/ 257577 h 314464"/>
              <a:gd name="connsiteX9" fmla="*/ 3541690 w 4176624"/>
              <a:gd name="connsiteY9" fmla="*/ 231819 h 314464"/>
              <a:gd name="connsiteX10" fmla="*/ 3631842 w 4176624"/>
              <a:gd name="connsiteY10" fmla="*/ 115910 h 314464"/>
              <a:gd name="connsiteX11" fmla="*/ 3644721 w 4176624"/>
              <a:gd name="connsiteY11" fmla="*/ 154546 h 314464"/>
              <a:gd name="connsiteX12" fmla="*/ 3734873 w 4176624"/>
              <a:gd name="connsiteY12" fmla="*/ 180304 h 314464"/>
              <a:gd name="connsiteX13" fmla="*/ 4018208 w 4176624"/>
              <a:gd name="connsiteY13" fmla="*/ 193183 h 314464"/>
              <a:gd name="connsiteX14" fmla="*/ 4159876 w 4176624"/>
              <a:gd name="connsiteY14" fmla="*/ 0 h 31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76624" h="314464">
                <a:moveTo>
                  <a:pt x="0" y="206062"/>
                </a:moveTo>
                <a:lnTo>
                  <a:pt x="759853" y="231819"/>
                </a:lnTo>
                <a:cubicBezTo>
                  <a:pt x="781719" y="232844"/>
                  <a:pt x="802549" y="241805"/>
                  <a:pt x="824247" y="244698"/>
                </a:cubicBezTo>
                <a:cubicBezTo>
                  <a:pt x="867012" y="250400"/>
                  <a:pt x="910225" y="252226"/>
                  <a:pt x="953036" y="257577"/>
                </a:cubicBezTo>
                <a:cubicBezTo>
                  <a:pt x="1042645" y="268778"/>
                  <a:pt x="1043077" y="279584"/>
                  <a:pt x="1146219" y="283335"/>
                </a:cubicBezTo>
                <a:cubicBezTo>
                  <a:pt x="1343611" y="290513"/>
                  <a:pt x="1541171" y="291921"/>
                  <a:pt x="1738647" y="296214"/>
                </a:cubicBezTo>
                <a:cubicBezTo>
                  <a:pt x="2118783" y="323367"/>
                  <a:pt x="1961277" y="317556"/>
                  <a:pt x="2601532" y="296214"/>
                </a:cubicBezTo>
                <a:cubicBezTo>
                  <a:pt x="2631871" y="295203"/>
                  <a:pt x="2661563" y="287100"/>
                  <a:pt x="2691684" y="283335"/>
                </a:cubicBezTo>
                <a:cubicBezTo>
                  <a:pt x="2764600" y="274220"/>
                  <a:pt x="2837382" y="263516"/>
                  <a:pt x="2910625" y="257577"/>
                </a:cubicBezTo>
                <a:cubicBezTo>
                  <a:pt x="3037829" y="247263"/>
                  <a:pt x="3451488" y="234929"/>
                  <a:pt x="3541690" y="231819"/>
                </a:cubicBezTo>
                <a:cubicBezTo>
                  <a:pt x="3498919" y="167664"/>
                  <a:pt x="3476818" y="162417"/>
                  <a:pt x="3631842" y="115910"/>
                </a:cubicBezTo>
                <a:cubicBezTo>
                  <a:pt x="3644845" y="112009"/>
                  <a:pt x="3633209" y="147351"/>
                  <a:pt x="3644721" y="154546"/>
                </a:cubicBezTo>
                <a:cubicBezTo>
                  <a:pt x="3671224" y="171110"/>
                  <a:pt x="3703786" y="177088"/>
                  <a:pt x="3734873" y="180304"/>
                </a:cubicBezTo>
                <a:cubicBezTo>
                  <a:pt x="3828914" y="190032"/>
                  <a:pt x="3923763" y="188890"/>
                  <a:pt x="4018208" y="193183"/>
                </a:cubicBezTo>
                <a:cubicBezTo>
                  <a:pt x="4222904" y="142008"/>
                  <a:pt x="4177164" y="207463"/>
                  <a:pt x="4159876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331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5CB63-F4C1-07A6-0371-79DF2543C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8" t="5988" r="14331" b="6834"/>
          <a:stretch/>
        </p:blipFill>
        <p:spPr>
          <a:xfrm>
            <a:off x="824248" y="59158"/>
            <a:ext cx="10174310" cy="648472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C6F2EFD-398A-BB3B-C084-9CA248AEEF35}"/>
              </a:ext>
            </a:extLst>
          </p:cNvPr>
          <p:cNvSpPr/>
          <p:nvPr/>
        </p:nvSpPr>
        <p:spPr>
          <a:xfrm>
            <a:off x="5318633" y="2021983"/>
            <a:ext cx="3807925" cy="716517"/>
          </a:xfrm>
          <a:custGeom>
            <a:avLst/>
            <a:gdLst>
              <a:gd name="connsiteX0" fmla="*/ 914742 w 3807925"/>
              <a:gd name="connsiteY0" fmla="*/ 0 h 716517"/>
              <a:gd name="connsiteX1" fmla="*/ 245040 w 3807925"/>
              <a:gd name="connsiteY1" fmla="*/ 12879 h 716517"/>
              <a:gd name="connsiteX2" fmla="*/ 180646 w 3807925"/>
              <a:gd name="connsiteY2" fmla="*/ 25758 h 716517"/>
              <a:gd name="connsiteX3" fmla="*/ 129130 w 3807925"/>
              <a:gd name="connsiteY3" fmla="*/ 64394 h 716517"/>
              <a:gd name="connsiteX4" fmla="*/ 13221 w 3807925"/>
              <a:gd name="connsiteY4" fmla="*/ 180304 h 716517"/>
              <a:gd name="connsiteX5" fmla="*/ 342 w 3807925"/>
              <a:gd name="connsiteY5" fmla="*/ 244699 h 716517"/>
              <a:gd name="connsiteX6" fmla="*/ 64736 w 3807925"/>
              <a:gd name="connsiteY6" fmla="*/ 450761 h 716517"/>
              <a:gd name="connsiteX7" fmla="*/ 103373 w 3807925"/>
              <a:gd name="connsiteY7" fmla="*/ 476518 h 716517"/>
              <a:gd name="connsiteX8" fmla="*/ 142009 w 3807925"/>
              <a:gd name="connsiteY8" fmla="*/ 515155 h 716517"/>
              <a:gd name="connsiteX9" fmla="*/ 270798 w 3807925"/>
              <a:gd name="connsiteY9" fmla="*/ 540913 h 716517"/>
              <a:gd name="connsiteX10" fmla="*/ 1365502 w 3807925"/>
              <a:gd name="connsiteY10" fmla="*/ 540913 h 716517"/>
              <a:gd name="connsiteX11" fmla="*/ 2060961 w 3807925"/>
              <a:gd name="connsiteY11" fmla="*/ 605307 h 716517"/>
              <a:gd name="connsiteX12" fmla="*/ 2357175 w 3807925"/>
              <a:gd name="connsiteY12" fmla="*/ 618186 h 716517"/>
              <a:gd name="connsiteX13" fmla="*/ 2473085 w 3807925"/>
              <a:gd name="connsiteY13" fmla="*/ 631065 h 716517"/>
              <a:gd name="connsiteX14" fmla="*/ 2627632 w 3807925"/>
              <a:gd name="connsiteY14" fmla="*/ 643944 h 716517"/>
              <a:gd name="connsiteX15" fmla="*/ 3670821 w 3807925"/>
              <a:gd name="connsiteY15" fmla="*/ 605307 h 71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07925" h="716517">
                <a:moveTo>
                  <a:pt x="914742" y="0"/>
                </a:moveTo>
                <a:lnTo>
                  <a:pt x="245040" y="12879"/>
                </a:lnTo>
                <a:cubicBezTo>
                  <a:pt x="223164" y="13647"/>
                  <a:pt x="200649" y="16868"/>
                  <a:pt x="180646" y="25758"/>
                </a:cubicBezTo>
                <a:cubicBezTo>
                  <a:pt x="161031" y="34476"/>
                  <a:pt x="145891" y="50985"/>
                  <a:pt x="129130" y="64394"/>
                </a:cubicBezTo>
                <a:cubicBezTo>
                  <a:pt x="41230" y="134714"/>
                  <a:pt x="68222" y="106969"/>
                  <a:pt x="13221" y="180304"/>
                </a:cubicBezTo>
                <a:cubicBezTo>
                  <a:pt x="8928" y="201769"/>
                  <a:pt x="-2075" y="222943"/>
                  <a:pt x="342" y="244699"/>
                </a:cubicBezTo>
                <a:cubicBezTo>
                  <a:pt x="4586" y="282896"/>
                  <a:pt x="17443" y="403468"/>
                  <a:pt x="64736" y="450761"/>
                </a:cubicBezTo>
                <a:cubicBezTo>
                  <a:pt x="75681" y="461706"/>
                  <a:pt x="91482" y="466609"/>
                  <a:pt x="103373" y="476518"/>
                </a:cubicBezTo>
                <a:cubicBezTo>
                  <a:pt x="117365" y="488178"/>
                  <a:pt x="125010" y="508617"/>
                  <a:pt x="142009" y="515155"/>
                </a:cubicBezTo>
                <a:cubicBezTo>
                  <a:pt x="182871" y="530871"/>
                  <a:pt x="227868" y="532327"/>
                  <a:pt x="270798" y="540913"/>
                </a:cubicBezTo>
                <a:cubicBezTo>
                  <a:pt x="812467" y="522235"/>
                  <a:pt x="658940" y="521010"/>
                  <a:pt x="1365502" y="540913"/>
                </a:cubicBezTo>
                <a:cubicBezTo>
                  <a:pt x="1656862" y="549120"/>
                  <a:pt x="1676391" y="588586"/>
                  <a:pt x="2060961" y="605307"/>
                </a:cubicBezTo>
                <a:lnTo>
                  <a:pt x="2357175" y="618186"/>
                </a:lnTo>
                <a:lnTo>
                  <a:pt x="2473085" y="631065"/>
                </a:lnTo>
                <a:cubicBezTo>
                  <a:pt x="2524546" y="635966"/>
                  <a:pt x="2575938" y="643944"/>
                  <a:pt x="2627632" y="643944"/>
                </a:cubicBezTo>
                <a:cubicBezTo>
                  <a:pt x="3744529" y="643944"/>
                  <a:pt x="4008679" y="830552"/>
                  <a:pt x="3670821" y="6053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59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ED18-C0ED-F6CD-20EE-52F815EC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World Bank 2005 </a:t>
            </a:r>
            <a:br>
              <a:rPr lang="en-CA" b="1" dirty="0"/>
            </a:br>
            <a:r>
              <a:rPr lang="en-CA" b="1" dirty="0"/>
              <a:t>RBC VP Charlie Coffee speech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A16BDBA-3211-1B76-4B64-362C15C04B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492916"/>
            <a:ext cx="1090074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Early Child Development is a Business Imperative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“…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early child development is being recognized ‘as an industry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worthy of investment and important to economic growth.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It has fostered new relationships with business and government policy makers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and economic development experts. It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has the potential to spawn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new approaches to 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data collection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, planning, professional development,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management, finance, government policy, and 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advocacy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.’ 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000000"/>
              </a:solidFill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2"/>
              </a:rPr>
              <a:t>https://documents1.worldbank.org/curated/en/536021468340243580/text/409250PAPER0Ea101OFFICIAL0USE0ONLY1.txt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48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2CF34-3163-824A-1C1E-D182A56C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1" b="6081"/>
          <a:stretch/>
        </p:blipFill>
        <p:spPr>
          <a:xfrm>
            <a:off x="0" y="399246"/>
            <a:ext cx="12192000" cy="604019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194B20-AA21-A657-E732-3E76FA8A2EF9}"/>
              </a:ext>
            </a:extLst>
          </p:cNvPr>
          <p:cNvSpPr/>
          <p:nvPr/>
        </p:nvSpPr>
        <p:spPr>
          <a:xfrm>
            <a:off x="1223416" y="220216"/>
            <a:ext cx="1944787" cy="719942"/>
          </a:xfrm>
          <a:custGeom>
            <a:avLst/>
            <a:gdLst>
              <a:gd name="connsiteX0" fmla="*/ 772809 w 1944787"/>
              <a:gd name="connsiteY0" fmla="*/ 37361 h 719942"/>
              <a:gd name="connsiteX1" fmla="*/ 12956 w 1944787"/>
              <a:gd name="connsiteY1" fmla="*/ 24483 h 719942"/>
              <a:gd name="connsiteX2" fmla="*/ 77 w 1944787"/>
              <a:gd name="connsiteY2" fmla="*/ 88877 h 719942"/>
              <a:gd name="connsiteX3" fmla="*/ 51592 w 1944787"/>
              <a:gd name="connsiteY3" fmla="*/ 385091 h 719942"/>
              <a:gd name="connsiteX4" fmla="*/ 90229 w 1944787"/>
              <a:gd name="connsiteY4" fmla="*/ 501001 h 719942"/>
              <a:gd name="connsiteX5" fmla="*/ 244776 w 1944787"/>
              <a:gd name="connsiteY5" fmla="*/ 539638 h 719942"/>
              <a:gd name="connsiteX6" fmla="*/ 386443 w 1944787"/>
              <a:gd name="connsiteY6" fmla="*/ 565395 h 719942"/>
              <a:gd name="connsiteX7" fmla="*/ 437959 w 1944787"/>
              <a:gd name="connsiteY7" fmla="*/ 578274 h 719942"/>
              <a:gd name="connsiteX8" fmla="*/ 540990 w 1944787"/>
              <a:gd name="connsiteY8" fmla="*/ 591153 h 719942"/>
              <a:gd name="connsiteX9" fmla="*/ 721294 w 1944787"/>
              <a:gd name="connsiteY9" fmla="*/ 642669 h 719942"/>
              <a:gd name="connsiteX10" fmla="*/ 1120539 w 1944787"/>
              <a:gd name="connsiteY10" fmla="*/ 719942 h 719942"/>
              <a:gd name="connsiteX11" fmla="*/ 1609936 w 1944787"/>
              <a:gd name="connsiteY11" fmla="*/ 655547 h 719942"/>
              <a:gd name="connsiteX12" fmla="*/ 1919029 w 1944787"/>
              <a:gd name="connsiteY12" fmla="*/ 526759 h 719942"/>
              <a:gd name="connsiteX13" fmla="*/ 1944787 w 1944787"/>
              <a:gd name="connsiteY13" fmla="*/ 488122 h 719942"/>
              <a:gd name="connsiteX14" fmla="*/ 1919029 w 1944787"/>
              <a:gd name="connsiteY14" fmla="*/ 423728 h 719942"/>
              <a:gd name="connsiteX15" fmla="*/ 1906150 w 1944787"/>
              <a:gd name="connsiteY15" fmla="*/ 385091 h 719942"/>
              <a:gd name="connsiteX16" fmla="*/ 1867514 w 1944787"/>
              <a:gd name="connsiteY16" fmla="*/ 372212 h 719942"/>
              <a:gd name="connsiteX17" fmla="*/ 1841756 w 1944787"/>
              <a:gd name="connsiteY17" fmla="*/ 320697 h 719942"/>
              <a:gd name="connsiteX18" fmla="*/ 1828877 w 1944787"/>
              <a:gd name="connsiteY18" fmla="*/ 282060 h 719942"/>
              <a:gd name="connsiteX19" fmla="*/ 1790240 w 1944787"/>
              <a:gd name="connsiteY19" fmla="*/ 243423 h 719942"/>
              <a:gd name="connsiteX20" fmla="*/ 1777361 w 1944787"/>
              <a:gd name="connsiteY20" fmla="*/ 204787 h 719942"/>
              <a:gd name="connsiteX21" fmla="*/ 1674330 w 1944787"/>
              <a:gd name="connsiteY21" fmla="*/ 88877 h 719942"/>
              <a:gd name="connsiteX22" fmla="*/ 1609936 w 1944787"/>
              <a:gd name="connsiteY22" fmla="*/ 75998 h 71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44787" h="719942">
                <a:moveTo>
                  <a:pt x="772809" y="37361"/>
                </a:moveTo>
                <a:cubicBezTo>
                  <a:pt x="490783" y="6026"/>
                  <a:pt x="336149" y="-21687"/>
                  <a:pt x="12956" y="24483"/>
                </a:cubicBezTo>
                <a:cubicBezTo>
                  <a:pt x="-8714" y="27579"/>
                  <a:pt x="4370" y="67412"/>
                  <a:pt x="77" y="88877"/>
                </a:cubicBezTo>
                <a:cubicBezTo>
                  <a:pt x="33525" y="356459"/>
                  <a:pt x="5097" y="214606"/>
                  <a:pt x="51592" y="385091"/>
                </a:cubicBezTo>
                <a:cubicBezTo>
                  <a:pt x="60783" y="418792"/>
                  <a:pt x="70037" y="472732"/>
                  <a:pt x="90229" y="501001"/>
                </a:cubicBezTo>
                <a:cubicBezTo>
                  <a:pt x="121034" y="544127"/>
                  <a:pt x="214388" y="535586"/>
                  <a:pt x="244776" y="539638"/>
                </a:cubicBezTo>
                <a:cubicBezTo>
                  <a:pt x="279739" y="544300"/>
                  <a:pt x="350010" y="557299"/>
                  <a:pt x="386443" y="565395"/>
                </a:cubicBezTo>
                <a:cubicBezTo>
                  <a:pt x="403722" y="569235"/>
                  <a:pt x="420499" y="575364"/>
                  <a:pt x="437959" y="578274"/>
                </a:cubicBezTo>
                <a:cubicBezTo>
                  <a:pt x="472099" y="583964"/>
                  <a:pt x="506646" y="586860"/>
                  <a:pt x="540990" y="591153"/>
                </a:cubicBezTo>
                <a:cubicBezTo>
                  <a:pt x="651118" y="635205"/>
                  <a:pt x="567433" y="605742"/>
                  <a:pt x="721294" y="642669"/>
                </a:cubicBezTo>
                <a:cubicBezTo>
                  <a:pt x="1015604" y="713303"/>
                  <a:pt x="834032" y="681741"/>
                  <a:pt x="1120539" y="719942"/>
                </a:cubicBezTo>
                <a:cubicBezTo>
                  <a:pt x="1283671" y="698477"/>
                  <a:pt x="1449381" y="691534"/>
                  <a:pt x="1609936" y="655547"/>
                </a:cubicBezTo>
                <a:cubicBezTo>
                  <a:pt x="1709765" y="633172"/>
                  <a:pt x="1821254" y="575645"/>
                  <a:pt x="1919029" y="526759"/>
                </a:cubicBezTo>
                <a:cubicBezTo>
                  <a:pt x="1927615" y="513880"/>
                  <a:pt x="1944787" y="503601"/>
                  <a:pt x="1944787" y="488122"/>
                </a:cubicBezTo>
                <a:cubicBezTo>
                  <a:pt x="1944787" y="465004"/>
                  <a:pt x="1927146" y="445374"/>
                  <a:pt x="1919029" y="423728"/>
                </a:cubicBezTo>
                <a:cubicBezTo>
                  <a:pt x="1914262" y="411017"/>
                  <a:pt x="1915749" y="394691"/>
                  <a:pt x="1906150" y="385091"/>
                </a:cubicBezTo>
                <a:cubicBezTo>
                  <a:pt x="1896551" y="375492"/>
                  <a:pt x="1880393" y="376505"/>
                  <a:pt x="1867514" y="372212"/>
                </a:cubicBezTo>
                <a:cubicBezTo>
                  <a:pt x="1858928" y="355040"/>
                  <a:pt x="1849319" y="338343"/>
                  <a:pt x="1841756" y="320697"/>
                </a:cubicBezTo>
                <a:cubicBezTo>
                  <a:pt x="1836408" y="308219"/>
                  <a:pt x="1836407" y="293356"/>
                  <a:pt x="1828877" y="282060"/>
                </a:cubicBezTo>
                <a:cubicBezTo>
                  <a:pt x="1818774" y="266905"/>
                  <a:pt x="1803119" y="256302"/>
                  <a:pt x="1790240" y="243423"/>
                </a:cubicBezTo>
                <a:cubicBezTo>
                  <a:pt x="1785947" y="230544"/>
                  <a:pt x="1783432" y="216929"/>
                  <a:pt x="1777361" y="204787"/>
                </a:cubicBezTo>
                <a:cubicBezTo>
                  <a:pt x="1760825" y="171714"/>
                  <a:pt x="1693297" y="92671"/>
                  <a:pt x="1674330" y="88877"/>
                </a:cubicBezTo>
                <a:lnTo>
                  <a:pt x="1609936" y="75998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0848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70D72-22B8-5864-D3FF-7760F6D51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1"/>
          <a:stretch/>
        </p:blipFill>
        <p:spPr>
          <a:xfrm>
            <a:off x="129989" y="186786"/>
            <a:ext cx="12062011" cy="709511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511CF61-777D-3D46-BD0E-3AC10C40C556}"/>
              </a:ext>
            </a:extLst>
          </p:cNvPr>
          <p:cNvSpPr/>
          <p:nvPr/>
        </p:nvSpPr>
        <p:spPr>
          <a:xfrm>
            <a:off x="4387625" y="4522940"/>
            <a:ext cx="6104656" cy="1233916"/>
          </a:xfrm>
          <a:custGeom>
            <a:avLst/>
            <a:gdLst>
              <a:gd name="connsiteX0" fmla="*/ 128789 w 6170444"/>
              <a:gd name="connsiteY0" fmla="*/ 425003 h 1210614"/>
              <a:gd name="connsiteX1" fmla="*/ 25758 w 6170444"/>
              <a:gd name="connsiteY1" fmla="*/ 463640 h 1210614"/>
              <a:gd name="connsiteX2" fmla="*/ 0 w 6170444"/>
              <a:gd name="connsiteY2" fmla="*/ 528034 h 1210614"/>
              <a:gd name="connsiteX3" fmla="*/ 115910 w 6170444"/>
              <a:gd name="connsiteY3" fmla="*/ 631065 h 1210614"/>
              <a:gd name="connsiteX4" fmla="*/ 154546 w 6170444"/>
              <a:gd name="connsiteY4" fmla="*/ 643944 h 1210614"/>
              <a:gd name="connsiteX5" fmla="*/ 218941 w 6170444"/>
              <a:gd name="connsiteY5" fmla="*/ 669702 h 1210614"/>
              <a:gd name="connsiteX6" fmla="*/ 270456 w 6170444"/>
              <a:gd name="connsiteY6" fmla="*/ 734096 h 1210614"/>
              <a:gd name="connsiteX7" fmla="*/ 450760 w 6170444"/>
              <a:gd name="connsiteY7" fmla="*/ 850006 h 1210614"/>
              <a:gd name="connsiteX8" fmla="*/ 540912 w 6170444"/>
              <a:gd name="connsiteY8" fmla="*/ 875764 h 1210614"/>
              <a:gd name="connsiteX9" fmla="*/ 618186 w 6170444"/>
              <a:gd name="connsiteY9" fmla="*/ 914400 h 1210614"/>
              <a:gd name="connsiteX10" fmla="*/ 682580 w 6170444"/>
              <a:gd name="connsiteY10" fmla="*/ 953037 h 1210614"/>
              <a:gd name="connsiteX11" fmla="*/ 1339403 w 6170444"/>
              <a:gd name="connsiteY11" fmla="*/ 991674 h 1210614"/>
              <a:gd name="connsiteX12" fmla="*/ 1596980 w 6170444"/>
              <a:gd name="connsiteY12" fmla="*/ 1004552 h 1210614"/>
              <a:gd name="connsiteX13" fmla="*/ 1725769 w 6170444"/>
              <a:gd name="connsiteY13" fmla="*/ 1030310 h 1210614"/>
              <a:gd name="connsiteX14" fmla="*/ 2575774 w 6170444"/>
              <a:gd name="connsiteY14" fmla="*/ 1030310 h 1210614"/>
              <a:gd name="connsiteX15" fmla="*/ 2936383 w 6170444"/>
              <a:gd name="connsiteY15" fmla="*/ 991674 h 1210614"/>
              <a:gd name="connsiteX16" fmla="*/ 3155324 w 6170444"/>
              <a:gd name="connsiteY16" fmla="*/ 978795 h 1210614"/>
              <a:gd name="connsiteX17" fmla="*/ 3078051 w 6170444"/>
              <a:gd name="connsiteY17" fmla="*/ 862885 h 1210614"/>
              <a:gd name="connsiteX18" fmla="*/ 3065172 w 6170444"/>
              <a:gd name="connsiteY18" fmla="*/ 824248 h 1210614"/>
              <a:gd name="connsiteX19" fmla="*/ 3142445 w 6170444"/>
              <a:gd name="connsiteY19" fmla="*/ 862885 h 1210614"/>
              <a:gd name="connsiteX20" fmla="*/ 3258355 w 6170444"/>
              <a:gd name="connsiteY20" fmla="*/ 901521 h 1210614"/>
              <a:gd name="connsiteX21" fmla="*/ 3889420 w 6170444"/>
              <a:gd name="connsiteY21" fmla="*/ 940158 h 1210614"/>
              <a:gd name="connsiteX22" fmla="*/ 4687910 w 6170444"/>
              <a:gd name="connsiteY22" fmla="*/ 927279 h 1210614"/>
              <a:gd name="connsiteX23" fmla="*/ 4906851 w 6170444"/>
              <a:gd name="connsiteY23" fmla="*/ 940158 h 1210614"/>
              <a:gd name="connsiteX24" fmla="*/ 4919729 w 6170444"/>
              <a:gd name="connsiteY24" fmla="*/ 1017431 h 1210614"/>
              <a:gd name="connsiteX25" fmla="*/ 4958366 w 6170444"/>
              <a:gd name="connsiteY25" fmla="*/ 1043189 h 1210614"/>
              <a:gd name="connsiteX26" fmla="*/ 5009881 w 6170444"/>
              <a:gd name="connsiteY26" fmla="*/ 1107583 h 1210614"/>
              <a:gd name="connsiteX27" fmla="*/ 5035639 w 6170444"/>
              <a:gd name="connsiteY27" fmla="*/ 1146220 h 1210614"/>
              <a:gd name="connsiteX28" fmla="*/ 5164428 w 6170444"/>
              <a:gd name="connsiteY28" fmla="*/ 1210614 h 1210614"/>
              <a:gd name="connsiteX29" fmla="*/ 5589431 w 6170444"/>
              <a:gd name="connsiteY29" fmla="*/ 1146220 h 1210614"/>
              <a:gd name="connsiteX30" fmla="*/ 5731098 w 6170444"/>
              <a:gd name="connsiteY30" fmla="*/ 978795 h 1210614"/>
              <a:gd name="connsiteX31" fmla="*/ 5718220 w 6170444"/>
              <a:gd name="connsiteY31" fmla="*/ 927279 h 1210614"/>
              <a:gd name="connsiteX32" fmla="*/ 5975797 w 6170444"/>
              <a:gd name="connsiteY32" fmla="*/ 824248 h 1210614"/>
              <a:gd name="connsiteX33" fmla="*/ 6053070 w 6170444"/>
              <a:gd name="connsiteY33" fmla="*/ 772733 h 1210614"/>
              <a:gd name="connsiteX34" fmla="*/ 6156101 w 6170444"/>
              <a:gd name="connsiteY34" fmla="*/ 708338 h 1210614"/>
              <a:gd name="connsiteX35" fmla="*/ 6053070 w 6170444"/>
              <a:gd name="connsiteY35" fmla="*/ 489397 h 1210614"/>
              <a:gd name="connsiteX36" fmla="*/ 5718220 w 6170444"/>
              <a:gd name="connsiteY36" fmla="*/ 321972 h 1210614"/>
              <a:gd name="connsiteX37" fmla="*/ 5138670 w 6170444"/>
              <a:gd name="connsiteY37" fmla="*/ 90152 h 1210614"/>
              <a:gd name="connsiteX38" fmla="*/ 4778062 w 6170444"/>
              <a:gd name="connsiteY38" fmla="*/ 25758 h 1210614"/>
              <a:gd name="connsiteX39" fmla="*/ 4687910 w 6170444"/>
              <a:gd name="connsiteY39" fmla="*/ 0 h 12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70444" h="1210614">
                <a:moveTo>
                  <a:pt x="128789" y="425003"/>
                </a:moveTo>
                <a:cubicBezTo>
                  <a:pt x="98348" y="431091"/>
                  <a:pt x="47867" y="432687"/>
                  <a:pt x="25758" y="463640"/>
                </a:cubicBezTo>
                <a:cubicBezTo>
                  <a:pt x="12321" y="482452"/>
                  <a:pt x="8586" y="506569"/>
                  <a:pt x="0" y="528034"/>
                </a:cubicBezTo>
                <a:cubicBezTo>
                  <a:pt x="36590" y="564625"/>
                  <a:pt x="71447" y="603276"/>
                  <a:pt x="115910" y="631065"/>
                </a:cubicBezTo>
                <a:cubicBezTo>
                  <a:pt x="127422" y="638260"/>
                  <a:pt x="141835" y="639177"/>
                  <a:pt x="154546" y="643944"/>
                </a:cubicBezTo>
                <a:cubicBezTo>
                  <a:pt x="176193" y="652062"/>
                  <a:pt x="197476" y="661116"/>
                  <a:pt x="218941" y="669702"/>
                </a:cubicBezTo>
                <a:cubicBezTo>
                  <a:pt x="236113" y="691167"/>
                  <a:pt x="250258" y="715451"/>
                  <a:pt x="270456" y="734096"/>
                </a:cubicBezTo>
                <a:cubicBezTo>
                  <a:pt x="345270" y="803155"/>
                  <a:pt x="368949" y="822735"/>
                  <a:pt x="450760" y="850006"/>
                </a:cubicBezTo>
                <a:cubicBezTo>
                  <a:pt x="480409" y="859889"/>
                  <a:pt x="511742" y="864545"/>
                  <a:pt x="540912" y="875764"/>
                </a:cubicBezTo>
                <a:cubicBezTo>
                  <a:pt x="567791" y="886102"/>
                  <a:pt x="592904" y="900610"/>
                  <a:pt x="618186" y="914400"/>
                </a:cubicBezTo>
                <a:cubicBezTo>
                  <a:pt x="640162" y="926387"/>
                  <a:pt x="658461" y="946337"/>
                  <a:pt x="682580" y="953037"/>
                </a:cubicBezTo>
                <a:cubicBezTo>
                  <a:pt x="850192" y="999596"/>
                  <a:pt x="1259168" y="988907"/>
                  <a:pt x="1339403" y="991674"/>
                </a:cubicBezTo>
                <a:cubicBezTo>
                  <a:pt x="1425318" y="994637"/>
                  <a:pt x="1511121" y="1000259"/>
                  <a:pt x="1596980" y="1004552"/>
                </a:cubicBezTo>
                <a:cubicBezTo>
                  <a:pt x="1639910" y="1013138"/>
                  <a:pt x="1682193" y="1026093"/>
                  <a:pt x="1725769" y="1030310"/>
                </a:cubicBezTo>
                <a:cubicBezTo>
                  <a:pt x="1997787" y="1056635"/>
                  <a:pt x="2315879" y="1036085"/>
                  <a:pt x="2575774" y="1030310"/>
                </a:cubicBezTo>
                <a:lnTo>
                  <a:pt x="2936383" y="991674"/>
                </a:lnTo>
                <a:cubicBezTo>
                  <a:pt x="3009290" y="986274"/>
                  <a:pt x="3082344" y="983088"/>
                  <a:pt x="3155324" y="978795"/>
                </a:cubicBezTo>
                <a:cubicBezTo>
                  <a:pt x="3097054" y="833120"/>
                  <a:pt x="3170591" y="992442"/>
                  <a:pt x="3078051" y="862885"/>
                </a:cubicBezTo>
                <a:cubicBezTo>
                  <a:pt x="3070160" y="851838"/>
                  <a:pt x="3051596" y="824248"/>
                  <a:pt x="3065172" y="824248"/>
                </a:cubicBezTo>
                <a:cubicBezTo>
                  <a:pt x="3093970" y="824248"/>
                  <a:pt x="3115707" y="852190"/>
                  <a:pt x="3142445" y="862885"/>
                </a:cubicBezTo>
                <a:cubicBezTo>
                  <a:pt x="3180259" y="878010"/>
                  <a:pt x="3218062" y="895596"/>
                  <a:pt x="3258355" y="901521"/>
                </a:cubicBezTo>
                <a:cubicBezTo>
                  <a:pt x="3412854" y="924241"/>
                  <a:pt x="3731606" y="933582"/>
                  <a:pt x="3889420" y="940158"/>
                </a:cubicBezTo>
                <a:lnTo>
                  <a:pt x="4687910" y="927279"/>
                </a:lnTo>
                <a:cubicBezTo>
                  <a:pt x="4761016" y="927279"/>
                  <a:pt x="4838715" y="913661"/>
                  <a:pt x="4906851" y="940158"/>
                </a:cubicBezTo>
                <a:cubicBezTo>
                  <a:pt x="4931188" y="949623"/>
                  <a:pt x="4908051" y="994075"/>
                  <a:pt x="4919729" y="1017431"/>
                </a:cubicBezTo>
                <a:cubicBezTo>
                  <a:pt x="4926651" y="1031276"/>
                  <a:pt x="4947421" y="1032244"/>
                  <a:pt x="4958366" y="1043189"/>
                </a:cubicBezTo>
                <a:cubicBezTo>
                  <a:pt x="4977803" y="1062626"/>
                  <a:pt x="4993388" y="1085592"/>
                  <a:pt x="5009881" y="1107583"/>
                </a:cubicBezTo>
                <a:cubicBezTo>
                  <a:pt x="5019168" y="1119966"/>
                  <a:pt x="5023887" y="1136147"/>
                  <a:pt x="5035639" y="1146220"/>
                </a:cubicBezTo>
                <a:cubicBezTo>
                  <a:pt x="5072486" y="1177803"/>
                  <a:pt x="5120542" y="1193060"/>
                  <a:pt x="5164428" y="1210614"/>
                </a:cubicBezTo>
                <a:cubicBezTo>
                  <a:pt x="5189023" y="1208565"/>
                  <a:pt x="5503496" y="1206880"/>
                  <a:pt x="5589431" y="1146220"/>
                </a:cubicBezTo>
                <a:cubicBezTo>
                  <a:pt x="5628376" y="1118729"/>
                  <a:pt x="5693977" y="1028290"/>
                  <a:pt x="5731098" y="978795"/>
                </a:cubicBezTo>
                <a:cubicBezTo>
                  <a:pt x="5726805" y="961623"/>
                  <a:pt x="5705704" y="939795"/>
                  <a:pt x="5718220" y="927279"/>
                </a:cubicBezTo>
                <a:cubicBezTo>
                  <a:pt x="5766470" y="879029"/>
                  <a:pt x="5913679" y="842884"/>
                  <a:pt x="5975797" y="824248"/>
                </a:cubicBezTo>
                <a:cubicBezTo>
                  <a:pt x="6001555" y="807076"/>
                  <a:pt x="6025381" y="786577"/>
                  <a:pt x="6053070" y="772733"/>
                </a:cubicBezTo>
                <a:cubicBezTo>
                  <a:pt x="6160353" y="719091"/>
                  <a:pt x="6106545" y="782672"/>
                  <a:pt x="6156101" y="708338"/>
                </a:cubicBezTo>
                <a:cubicBezTo>
                  <a:pt x="6176857" y="604561"/>
                  <a:pt x="6196094" y="591557"/>
                  <a:pt x="6053070" y="489397"/>
                </a:cubicBezTo>
                <a:cubicBezTo>
                  <a:pt x="5951523" y="416863"/>
                  <a:pt x="5831085" y="375210"/>
                  <a:pt x="5718220" y="321972"/>
                </a:cubicBezTo>
                <a:cubicBezTo>
                  <a:pt x="5567664" y="250955"/>
                  <a:pt x="5316407" y="132654"/>
                  <a:pt x="5138670" y="90152"/>
                </a:cubicBezTo>
                <a:cubicBezTo>
                  <a:pt x="5019914" y="61754"/>
                  <a:pt x="4897795" y="49705"/>
                  <a:pt x="4778062" y="25758"/>
                </a:cubicBezTo>
                <a:cubicBezTo>
                  <a:pt x="4747416" y="19629"/>
                  <a:pt x="4687910" y="0"/>
                  <a:pt x="468791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251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1DE15-7499-7BDA-5AE2-3AC5C89F5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2" b="4954"/>
          <a:stretch/>
        </p:blipFill>
        <p:spPr>
          <a:xfrm>
            <a:off x="0" y="386366"/>
            <a:ext cx="12192000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93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3506-72E5-6786-6CA5-B436E1AF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“PASSIVE CONSENT” </a:t>
            </a:r>
            <a:br>
              <a:rPr lang="en-CA" b="1" dirty="0"/>
            </a:br>
            <a:r>
              <a:rPr lang="en-CA" b="1" dirty="0"/>
              <a:t>= NO CONSENT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AC4A1-0C28-C5FA-CA0C-EAA2FD925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4724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F873F-A73D-C24E-AA6D-E72DF4176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8" t="5744" r="26520"/>
          <a:stretch/>
        </p:blipFill>
        <p:spPr>
          <a:xfrm>
            <a:off x="1112109" y="-12626"/>
            <a:ext cx="8439664" cy="7175286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F52735-396D-299A-0856-6D07FF1E786E}"/>
              </a:ext>
            </a:extLst>
          </p:cNvPr>
          <p:cNvSpPr/>
          <p:nvPr/>
        </p:nvSpPr>
        <p:spPr>
          <a:xfrm>
            <a:off x="1609859" y="1506828"/>
            <a:ext cx="4073538" cy="811369"/>
          </a:xfrm>
          <a:custGeom>
            <a:avLst/>
            <a:gdLst>
              <a:gd name="connsiteX0" fmla="*/ 618186 w 4073538"/>
              <a:gd name="connsiteY0" fmla="*/ 51516 h 811369"/>
              <a:gd name="connsiteX1" fmla="*/ 553792 w 4073538"/>
              <a:gd name="connsiteY1" fmla="*/ 38637 h 811369"/>
              <a:gd name="connsiteX2" fmla="*/ 399245 w 4073538"/>
              <a:gd name="connsiteY2" fmla="*/ 0 h 811369"/>
              <a:gd name="connsiteX3" fmla="*/ 77273 w 4073538"/>
              <a:gd name="connsiteY3" fmla="*/ 38637 h 811369"/>
              <a:gd name="connsiteX4" fmla="*/ 51516 w 4073538"/>
              <a:gd name="connsiteY4" fmla="*/ 180304 h 811369"/>
              <a:gd name="connsiteX5" fmla="*/ 0 w 4073538"/>
              <a:gd name="connsiteY5" fmla="*/ 489397 h 811369"/>
              <a:gd name="connsiteX6" fmla="*/ 38637 w 4073538"/>
              <a:gd name="connsiteY6" fmla="*/ 695459 h 811369"/>
              <a:gd name="connsiteX7" fmla="*/ 77273 w 4073538"/>
              <a:gd name="connsiteY7" fmla="*/ 721217 h 811369"/>
              <a:gd name="connsiteX8" fmla="*/ 115910 w 4073538"/>
              <a:gd name="connsiteY8" fmla="*/ 759854 h 811369"/>
              <a:gd name="connsiteX9" fmla="*/ 270456 w 4073538"/>
              <a:gd name="connsiteY9" fmla="*/ 811369 h 811369"/>
              <a:gd name="connsiteX10" fmla="*/ 708338 w 4073538"/>
              <a:gd name="connsiteY10" fmla="*/ 798490 h 811369"/>
              <a:gd name="connsiteX11" fmla="*/ 811369 w 4073538"/>
              <a:gd name="connsiteY11" fmla="*/ 772733 h 811369"/>
              <a:gd name="connsiteX12" fmla="*/ 914400 w 4073538"/>
              <a:gd name="connsiteY12" fmla="*/ 734096 h 811369"/>
              <a:gd name="connsiteX13" fmla="*/ 1159099 w 4073538"/>
              <a:gd name="connsiteY13" fmla="*/ 631065 h 811369"/>
              <a:gd name="connsiteX14" fmla="*/ 1532586 w 4073538"/>
              <a:gd name="connsiteY14" fmla="*/ 553792 h 811369"/>
              <a:gd name="connsiteX15" fmla="*/ 1777285 w 4073538"/>
              <a:gd name="connsiteY15" fmla="*/ 528034 h 811369"/>
              <a:gd name="connsiteX16" fmla="*/ 3039414 w 4073538"/>
              <a:gd name="connsiteY16" fmla="*/ 540913 h 811369"/>
              <a:gd name="connsiteX17" fmla="*/ 3232597 w 4073538"/>
              <a:gd name="connsiteY17" fmla="*/ 553792 h 811369"/>
              <a:gd name="connsiteX18" fmla="*/ 3747752 w 4073538"/>
              <a:gd name="connsiteY18" fmla="*/ 592428 h 811369"/>
              <a:gd name="connsiteX19" fmla="*/ 3812147 w 4073538"/>
              <a:gd name="connsiteY19" fmla="*/ 553792 h 811369"/>
              <a:gd name="connsiteX20" fmla="*/ 3528811 w 4073538"/>
              <a:gd name="connsiteY20" fmla="*/ 502276 h 811369"/>
              <a:gd name="connsiteX21" fmla="*/ 3593206 w 4073538"/>
              <a:gd name="connsiteY21" fmla="*/ 450761 h 811369"/>
              <a:gd name="connsiteX22" fmla="*/ 4043966 w 4073538"/>
              <a:gd name="connsiteY22" fmla="*/ 437882 h 811369"/>
              <a:gd name="connsiteX23" fmla="*/ 3515933 w 4073538"/>
              <a:gd name="connsiteY23" fmla="*/ 463640 h 811369"/>
              <a:gd name="connsiteX24" fmla="*/ 3747752 w 4073538"/>
              <a:gd name="connsiteY24" fmla="*/ 502276 h 81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73538" h="811369">
                <a:moveTo>
                  <a:pt x="618186" y="51516"/>
                </a:moveTo>
                <a:cubicBezTo>
                  <a:pt x="596721" y="47223"/>
                  <a:pt x="575100" y="43651"/>
                  <a:pt x="553792" y="38637"/>
                </a:cubicBezTo>
                <a:cubicBezTo>
                  <a:pt x="502102" y="26475"/>
                  <a:pt x="452346" y="0"/>
                  <a:pt x="399245" y="0"/>
                </a:cubicBezTo>
                <a:cubicBezTo>
                  <a:pt x="291151" y="0"/>
                  <a:pt x="184597" y="25758"/>
                  <a:pt x="77273" y="38637"/>
                </a:cubicBezTo>
                <a:cubicBezTo>
                  <a:pt x="48062" y="155487"/>
                  <a:pt x="82283" y="11086"/>
                  <a:pt x="51516" y="180304"/>
                </a:cubicBezTo>
                <a:cubicBezTo>
                  <a:pt x="-1354" y="471084"/>
                  <a:pt x="24043" y="273010"/>
                  <a:pt x="0" y="489397"/>
                </a:cubicBezTo>
                <a:cubicBezTo>
                  <a:pt x="12879" y="558084"/>
                  <a:pt x="16538" y="629161"/>
                  <a:pt x="38637" y="695459"/>
                </a:cubicBezTo>
                <a:cubicBezTo>
                  <a:pt x="43532" y="710143"/>
                  <a:pt x="65382" y="711308"/>
                  <a:pt x="77273" y="721217"/>
                </a:cubicBezTo>
                <a:cubicBezTo>
                  <a:pt x="91265" y="732877"/>
                  <a:pt x="100465" y="750201"/>
                  <a:pt x="115910" y="759854"/>
                </a:cubicBezTo>
                <a:cubicBezTo>
                  <a:pt x="147372" y="779518"/>
                  <a:pt x="241825" y="803189"/>
                  <a:pt x="270456" y="811369"/>
                </a:cubicBezTo>
                <a:cubicBezTo>
                  <a:pt x="416417" y="807076"/>
                  <a:pt x="562685" y="808894"/>
                  <a:pt x="708338" y="798490"/>
                </a:cubicBezTo>
                <a:cubicBezTo>
                  <a:pt x="743649" y="795968"/>
                  <a:pt x="777580" y="783292"/>
                  <a:pt x="811369" y="772733"/>
                </a:cubicBezTo>
                <a:cubicBezTo>
                  <a:pt x="846378" y="761793"/>
                  <a:pt x="880687" y="748545"/>
                  <a:pt x="914400" y="734096"/>
                </a:cubicBezTo>
                <a:cubicBezTo>
                  <a:pt x="1012265" y="692153"/>
                  <a:pt x="1033084" y="657137"/>
                  <a:pt x="1159099" y="631065"/>
                </a:cubicBezTo>
                <a:cubicBezTo>
                  <a:pt x="1283595" y="605307"/>
                  <a:pt x="1406231" y="567832"/>
                  <a:pt x="1532586" y="553792"/>
                </a:cubicBezTo>
                <a:cubicBezTo>
                  <a:pt x="1691376" y="536149"/>
                  <a:pt x="1609814" y="544781"/>
                  <a:pt x="1777285" y="528034"/>
                </a:cubicBezTo>
                <a:lnTo>
                  <a:pt x="3039414" y="540913"/>
                </a:lnTo>
                <a:cubicBezTo>
                  <a:pt x="3103941" y="542055"/>
                  <a:pt x="3168230" y="549111"/>
                  <a:pt x="3232597" y="553792"/>
                </a:cubicBezTo>
                <a:lnTo>
                  <a:pt x="3747752" y="592428"/>
                </a:lnTo>
                <a:cubicBezTo>
                  <a:pt x="4026485" y="552610"/>
                  <a:pt x="3950013" y="578859"/>
                  <a:pt x="3812147" y="553792"/>
                </a:cubicBezTo>
                <a:cubicBezTo>
                  <a:pt x="3464711" y="490621"/>
                  <a:pt x="3798114" y="532199"/>
                  <a:pt x="3528811" y="502276"/>
                </a:cubicBezTo>
                <a:cubicBezTo>
                  <a:pt x="3550276" y="485104"/>
                  <a:pt x="3565930" y="454170"/>
                  <a:pt x="3593206" y="450761"/>
                </a:cubicBezTo>
                <a:cubicBezTo>
                  <a:pt x="3742360" y="432117"/>
                  <a:pt x="4192235" y="413170"/>
                  <a:pt x="4043966" y="437882"/>
                </a:cubicBezTo>
                <a:cubicBezTo>
                  <a:pt x="3870143" y="466853"/>
                  <a:pt x="3691944" y="455054"/>
                  <a:pt x="3515933" y="463640"/>
                </a:cubicBezTo>
                <a:cubicBezTo>
                  <a:pt x="3114338" y="527049"/>
                  <a:pt x="3188657" y="502276"/>
                  <a:pt x="3747752" y="50227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3518728-12F8-78D9-B2AF-93C2794C1A3C}"/>
              </a:ext>
            </a:extLst>
          </p:cNvPr>
          <p:cNvSpPr/>
          <p:nvPr/>
        </p:nvSpPr>
        <p:spPr>
          <a:xfrm>
            <a:off x="1545465" y="3503054"/>
            <a:ext cx="2228045" cy="813578"/>
          </a:xfrm>
          <a:custGeom>
            <a:avLst/>
            <a:gdLst>
              <a:gd name="connsiteX0" fmla="*/ 643943 w 2228045"/>
              <a:gd name="connsiteY0" fmla="*/ 0 h 813578"/>
              <a:gd name="connsiteX1" fmla="*/ 218941 w 2228045"/>
              <a:gd name="connsiteY1" fmla="*/ 12878 h 813578"/>
              <a:gd name="connsiteX2" fmla="*/ 128789 w 2228045"/>
              <a:gd name="connsiteY2" fmla="*/ 90152 h 813578"/>
              <a:gd name="connsiteX3" fmla="*/ 64394 w 2228045"/>
              <a:gd name="connsiteY3" fmla="*/ 257577 h 813578"/>
              <a:gd name="connsiteX4" fmla="*/ 0 w 2228045"/>
              <a:gd name="connsiteY4" fmla="*/ 437881 h 813578"/>
              <a:gd name="connsiteX5" fmla="*/ 12879 w 2228045"/>
              <a:gd name="connsiteY5" fmla="*/ 643943 h 813578"/>
              <a:gd name="connsiteX6" fmla="*/ 38636 w 2228045"/>
              <a:gd name="connsiteY6" fmla="*/ 682580 h 813578"/>
              <a:gd name="connsiteX7" fmla="*/ 115910 w 2228045"/>
              <a:gd name="connsiteY7" fmla="*/ 708338 h 813578"/>
              <a:gd name="connsiteX8" fmla="*/ 193183 w 2228045"/>
              <a:gd name="connsiteY8" fmla="*/ 734095 h 813578"/>
              <a:gd name="connsiteX9" fmla="*/ 231820 w 2228045"/>
              <a:gd name="connsiteY9" fmla="*/ 759853 h 813578"/>
              <a:gd name="connsiteX10" fmla="*/ 296214 w 2228045"/>
              <a:gd name="connsiteY10" fmla="*/ 772732 h 813578"/>
              <a:gd name="connsiteX11" fmla="*/ 321972 w 2228045"/>
              <a:gd name="connsiteY11" fmla="*/ 811369 h 813578"/>
              <a:gd name="connsiteX12" fmla="*/ 502276 w 2228045"/>
              <a:gd name="connsiteY12" fmla="*/ 798490 h 813578"/>
              <a:gd name="connsiteX13" fmla="*/ 540912 w 2228045"/>
              <a:gd name="connsiteY13" fmla="*/ 785611 h 813578"/>
              <a:gd name="connsiteX14" fmla="*/ 592428 w 2228045"/>
              <a:gd name="connsiteY14" fmla="*/ 772732 h 813578"/>
              <a:gd name="connsiteX15" fmla="*/ 746974 w 2228045"/>
              <a:gd name="connsiteY15" fmla="*/ 759853 h 813578"/>
              <a:gd name="connsiteX16" fmla="*/ 1223493 w 2228045"/>
              <a:gd name="connsiteY16" fmla="*/ 759853 h 813578"/>
              <a:gd name="connsiteX17" fmla="*/ 2228045 w 2228045"/>
              <a:gd name="connsiteY17" fmla="*/ 772732 h 81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8045" h="813578">
                <a:moveTo>
                  <a:pt x="643943" y="0"/>
                </a:moveTo>
                <a:cubicBezTo>
                  <a:pt x="502276" y="4293"/>
                  <a:pt x="360455" y="5016"/>
                  <a:pt x="218941" y="12878"/>
                </a:cubicBezTo>
                <a:cubicBezTo>
                  <a:pt x="174900" y="15325"/>
                  <a:pt x="146925" y="53881"/>
                  <a:pt x="128789" y="90152"/>
                </a:cubicBezTo>
                <a:cubicBezTo>
                  <a:pt x="102048" y="143633"/>
                  <a:pt x="85680" y="201700"/>
                  <a:pt x="64394" y="257577"/>
                </a:cubicBezTo>
                <a:cubicBezTo>
                  <a:pt x="21583" y="369955"/>
                  <a:pt x="33390" y="337711"/>
                  <a:pt x="0" y="437881"/>
                </a:cubicBezTo>
                <a:cubicBezTo>
                  <a:pt x="4293" y="506568"/>
                  <a:pt x="2146" y="575964"/>
                  <a:pt x="12879" y="643943"/>
                </a:cubicBezTo>
                <a:cubicBezTo>
                  <a:pt x="15293" y="659232"/>
                  <a:pt x="25510" y="674376"/>
                  <a:pt x="38636" y="682580"/>
                </a:cubicBezTo>
                <a:cubicBezTo>
                  <a:pt x="61660" y="696970"/>
                  <a:pt x="90152" y="699752"/>
                  <a:pt x="115910" y="708338"/>
                </a:cubicBezTo>
                <a:cubicBezTo>
                  <a:pt x="115914" y="708339"/>
                  <a:pt x="193180" y="734093"/>
                  <a:pt x="193183" y="734095"/>
                </a:cubicBezTo>
                <a:cubicBezTo>
                  <a:pt x="206062" y="742681"/>
                  <a:pt x="217327" y="754418"/>
                  <a:pt x="231820" y="759853"/>
                </a:cubicBezTo>
                <a:cubicBezTo>
                  <a:pt x="252316" y="767539"/>
                  <a:pt x="274749" y="768439"/>
                  <a:pt x="296214" y="772732"/>
                </a:cubicBezTo>
                <a:cubicBezTo>
                  <a:pt x="304800" y="785611"/>
                  <a:pt x="306613" y="809449"/>
                  <a:pt x="321972" y="811369"/>
                </a:cubicBezTo>
                <a:cubicBezTo>
                  <a:pt x="381761" y="818843"/>
                  <a:pt x="442434" y="805530"/>
                  <a:pt x="502276" y="798490"/>
                </a:cubicBezTo>
                <a:cubicBezTo>
                  <a:pt x="515758" y="796904"/>
                  <a:pt x="527859" y="789340"/>
                  <a:pt x="540912" y="785611"/>
                </a:cubicBezTo>
                <a:cubicBezTo>
                  <a:pt x="557931" y="780748"/>
                  <a:pt x="574864" y="774927"/>
                  <a:pt x="592428" y="772732"/>
                </a:cubicBezTo>
                <a:cubicBezTo>
                  <a:pt x="643723" y="766320"/>
                  <a:pt x="695459" y="764146"/>
                  <a:pt x="746974" y="759853"/>
                </a:cubicBezTo>
                <a:cubicBezTo>
                  <a:pt x="923200" y="701111"/>
                  <a:pt x="782169" y="743199"/>
                  <a:pt x="1223493" y="759853"/>
                </a:cubicBezTo>
                <a:cubicBezTo>
                  <a:pt x="1917561" y="786045"/>
                  <a:pt x="777370" y="772732"/>
                  <a:pt x="2228045" y="77273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47B4AFC-49AA-F562-BF7D-F9128C1E1712}"/>
              </a:ext>
            </a:extLst>
          </p:cNvPr>
          <p:cNvSpPr/>
          <p:nvPr/>
        </p:nvSpPr>
        <p:spPr>
          <a:xfrm>
            <a:off x="2962141" y="3966693"/>
            <a:ext cx="811369" cy="77273"/>
          </a:xfrm>
          <a:custGeom>
            <a:avLst/>
            <a:gdLst>
              <a:gd name="connsiteX0" fmla="*/ 0 w 811369"/>
              <a:gd name="connsiteY0" fmla="*/ 0 h 77273"/>
              <a:gd name="connsiteX1" fmla="*/ 128789 w 811369"/>
              <a:gd name="connsiteY1" fmla="*/ 25758 h 77273"/>
              <a:gd name="connsiteX2" fmla="*/ 180304 w 811369"/>
              <a:gd name="connsiteY2" fmla="*/ 38637 h 77273"/>
              <a:gd name="connsiteX3" fmla="*/ 321972 w 811369"/>
              <a:gd name="connsiteY3" fmla="*/ 77273 h 77273"/>
              <a:gd name="connsiteX4" fmla="*/ 437882 w 811369"/>
              <a:gd name="connsiteY4" fmla="*/ 64394 h 77273"/>
              <a:gd name="connsiteX5" fmla="*/ 360608 w 811369"/>
              <a:gd name="connsiteY5" fmla="*/ 51515 h 77273"/>
              <a:gd name="connsiteX6" fmla="*/ 180304 w 811369"/>
              <a:gd name="connsiteY6" fmla="*/ 38637 h 77273"/>
              <a:gd name="connsiteX7" fmla="*/ 682580 w 811369"/>
              <a:gd name="connsiteY7" fmla="*/ 38637 h 77273"/>
              <a:gd name="connsiteX8" fmla="*/ 811369 w 811369"/>
              <a:gd name="connsiteY8" fmla="*/ 51515 h 77273"/>
              <a:gd name="connsiteX9" fmla="*/ 772732 w 811369"/>
              <a:gd name="connsiteY9" fmla="*/ 64394 h 77273"/>
              <a:gd name="connsiteX10" fmla="*/ 643944 w 811369"/>
              <a:gd name="connsiteY10" fmla="*/ 38637 h 77273"/>
              <a:gd name="connsiteX11" fmla="*/ 283335 w 811369"/>
              <a:gd name="connsiteY11" fmla="*/ 25758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1369" h="77273">
                <a:moveTo>
                  <a:pt x="0" y="0"/>
                </a:moveTo>
                <a:lnTo>
                  <a:pt x="128789" y="25758"/>
                </a:lnTo>
                <a:cubicBezTo>
                  <a:pt x="146096" y="29467"/>
                  <a:pt x="163731" y="32422"/>
                  <a:pt x="180304" y="38637"/>
                </a:cubicBezTo>
                <a:cubicBezTo>
                  <a:pt x="301327" y="84020"/>
                  <a:pt x="145843" y="52112"/>
                  <a:pt x="321972" y="77273"/>
                </a:cubicBezTo>
                <a:lnTo>
                  <a:pt x="437882" y="64394"/>
                </a:lnTo>
                <a:cubicBezTo>
                  <a:pt x="459609" y="49909"/>
                  <a:pt x="386592" y="54113"/>
                  <a:pt x="360608" y="51515"/>
                </a:cubicBezTo>
                <a:cubicBezTo>
                  <a:pt x="300653" y="45520"/>
                  <a:pt x="240405" y="42930"/>
                  <a:pt x="180304" y="38637"/>
                </a:cubicBezTo>
                <a:cubicBezTo>
                  <a:pt x="363867" y="-22551"/>
                  <a:pt x="225252" y="18754"/>
                  <a:pt x="682580" y="38637"/>
                </a:cubicBezTo>
                <a:cubicBezTo>
                  <a:pt x="725683" y="40511"/>
                  <a:pt x="768439" y="47222"/>
                  <a:pt x="811369" y="51515"/>
                </a:cubicBezTo>
                <a:cubicBezTo>
                  <a:pt x="798490" y="55808"/>
                  <a:pt x="786308" y="64394"/>
                  <a:pt x="772732" y="64394"/>
                </a:cubicBezTo>
                <a:cubicBezTo>
                  <a:pt x="590519" y="64394"/>
                  <a:pt x="780089" y="47146"/>
                  <a:pt x="643944" y="38637"/>
                </a:cubicBezTo>
                <a:cubicBezTo>
                  <a:pt x="523899" y="31134"/>
                  <a:pt x="283335" y="25758"/>
                  <a:pt x="283335" y="2575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22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439B2-DB37-0578-3D4D-0F23ED203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6" t="6105" r="12027"/>
          <a:stretch/>
        </p:blipFill>
        <p:spPr>
          <a:xfrm>
            <a:off x="543697" y="89852"/>
            <a:ext cx="10663881" cy="730847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3607E28-91EE-A913-FE4B-3F20FF1CCC7D}"/>
              </a:ext>
            </a:extLst>
          </p:cNvPr>
          <p:cNvSpPr/>
          <p:nvPr/>
        </p:nvSpPr>
        <p:spPr>
          <a:xfrm>
            <a:off x="5975797" y="3129566"/>
            <a:ext cx="1687133" cy="180304"/>
          </a:xfrm>
          <a:custGeom>
            <a:avLst/>
            <a:gdLst>
              <a:gd name="connsiteX0" fmla="*/ 1687133 w 1687133"/>
              <a:gd name="connsiteY0" fmla="*/ 0 h 180304"/>
              <a:gd name="connsiteX1" fmla="*/ 1622738 w 1687133"/>
              <a:gd name="connsiteY1" fmla="*/ 12879 h 180304"/>
              <a:gd name="connsiteX2" fmla="*/ 1584102 w 1687133"/>
              <a:gd name="connsiteY2" fmla="*/ 38637 h 180304"/>
              <a:gd name="connsiteX3" fmla="*/ 1390918 w 1687133"/>
              <a:gd name="connsiteY3" fmla="*/ 77273 h 180304"/>
              <a:gd name="connsiteX4" fmla="*/ 1326524 w 1687133"/>
              <a:gd name="connsiteY4" fmla="*/ 103031 h 180304"/>
              <a:gd name="connsiteX5" fmla="*/ 425003 w 1687133"/>
              <a:gd name="connsiteY5" fmla="*/ 128789 h 180304"/>
              <a:gd name="connsiteX6" fmla="*/ 347730 w 1687133"/>
              <a:gd name="connsiteY6" fmla="*/ 141668 h 180304"/>
              <a:gd name="connsiteX7" fmla="*/ 283335 w 1687133"/>
              <a:gd name="connsiteY7" fmla="*/ 154547 h 180304"/>
              <a:gd name="connsiteX8" fmla="*/ 888642 w 1687133"/>
              <a:gd name="connsiteY8" fmla="*/ 180304 h 180304"/>
              <a:gd name="connsiteX9" fmla="*/ 1403797 w 1687133"/>
              <a:gd name="connsiteY9" fmla="*/ 167426 h 180304"/>
              <a:gd name="connsiteX10" fmla="*/ 1275009 w 1687133"/>
              <a:gd name="connsiteY10" fmla="*/ 128789 h 180304"/>
              <a:gd name="connsiteX11" fmla="*/ 1043189 w 1687133"/>
              <a:gd name="connsiteY11" fmla="*/ 64395 h 180304"/>
              <a:gd name="connsiteX12" fmla="*/ 347730 w 1687133"/>
              <a:gd name="connsiteY12" fmla="*/ 103031 h 180304"/>
              <a:gd name="connsiteX13" fmla="*/ 244699 w 1687133"/>
              <a:gd name="connsiteY13" fmla="*/ 128789 h 180304"/>
              <a:gd name="connsiteX14" fmla="*/ 0 w 1687133"/>
              <a:gd name="connsiteY14" fmla="*/ 141668 h 18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7133" h="180304">
                <a:moveTo>
                  <a:pt x="1687133" y="0"/>
                </a:moveTo>
                <a:cubicBezTo>
                  <a:pt x="1665668" y="4293"/>
                  <a:pt x="1643234" y="5193"/>
                  <a:pt x="1622738" y="12879"/>
                </a:cubicBezTo>
                <a:cubicBezTo>
                  <a:pt x="1608245" y="18314"/>
                  <a:pt x="1599016" y="34494"/>
                  <a:pt x="1584102" y="38637"/>
                </a:cubicBezTo>
                <a:cubicBezTo>
                  <a:pt x="1520828" y="56213"/>
                  <a:pt x="1390918" y="77273"/>
                  <a:pt x="1390918" y="77273"/>
                </a:cubicBezTo>
                <a:cubicBezTo>
                  <a:pt x="1369453" y="85859"/>
                  <a:pt x="1348170" y="94914"/>
                  <a:pt x="1326524" y="103031"/>
                </a:cubicBezTo>
                <a:cubicBezTo>
                  <a:pt x="1051038" y="206340"/>
                  <a:pt x="537612" y="127108"/>
                  <a:pt x="425003" y="128789"/>
                </a:cubicBezTo>
                <a:lnTo>
                  <a:pt x="347730" y="141668"/>
                </a:lnTo>
                <a:cubicBezTo>
                  <a:pt x="326193" y="145584"/>
                  <a:pt x="261614" y="151832"/>
                  <a:pt x="283335" y="154547"/>
                </a:cubicBezTo>
                <a:cubicBezTo>
                  <a:pt x="323772" y="159602"/>
                  <a:pt x="886360" y="180216"/>
                  <a:pt x="888642" y="180304"/>
                </a:cubicBezTo>
                <a:lnTo>
                  <a:pt x="1403797" y="167426"/>
                </a:lnTo>
                <a:cubicBezTo>
                  <a:pt x="1448223" y="161503"/>
                  <a:pt x="1316975" y="144526"/>
                  <a:pt x="1275009" y="128789"/>
                </a:cubicBezTo>
                <a:cubicBezTo>
                  <a:pt x="1076636" y="54398"/>
                  <a:pt x="1361042" y="117369"/>
                  <a:pt x="1043189" y="64395"/>
                </a:cubicBezTo>
                <a:cubicBezTo>
                  <a:pt x="801348" y="72456"/>
                  <a:pt x="586376" y="73200"/>
                  <a:pt x="347730" y="103031"/>
                </a:cubicBezTo>
                <a:cubicBezTo>
                  <a:pt x="312603" y="107422"/>
                  <a:pt x="279847" y="124571"/>
                  <a:pt x="244699" y="128789"/>
                </a:cubicBezTo>
                <a:cubicBezTo>
                  <a:pt x="133173" y="142172"/>
                  <a:pt x="85242" y="141668"/>
                  <a:pt x="0" y="14166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206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0DBAD-9734-3707-821F-696B200EA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8" t="5384" r="12230"/>
          <a:stretch/>
        </p:blipFill>
        <p:spPr>
          <a:xfrm>
            <a:off x="746976" y="-23683"/>
            <a:ext cx="10522038" cy="730508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5468E5-3EA6-5507-9E66-E51B9F6ED233}"/>
              </a:ext>
            </a:extLst>
          </p:cNvPr>
          <p:cNvSpPr/>
          <p:nvPr/>
        </p:nvSpPr>
        <p:spPr>
          <a:xfrm>
            <a:off x="4442266" y="2189408"/>
            <a:ext cx="580495" cy="862885"/>
          </a:xfrm>
          <a:custGeom>
            <a:avLst/>
            <a:gdLst>
              <a:gd name="connsiteX0" fmla="*/ 580495 w 580495"/>
              <a:gd name="connsiteY0" fmla="*/ 837127 h 862885"/>
              <a:gd name="connsiteX1" fmla="*/ 284280 w 580495"/>
              <a:gd name="connsiteY1" fmla="*/ 824248 h 862885"/>
              <a:gd name="connsiteX2" fmla="*/ 181249 w 580495"/>
              <a:gd name="connsiteY2" fmla="*/ 811369 h 862885"/>
              <a:gd name="connsiteX3" fmla="*/ 129734 w 580495"/>
              <a:gd name="connsiteY3" fmla="*/ 785612 h 862885"/>
              <a:gd name="connsiteX4" fmla="*/ 91097 w 580495"/>
              <a:gd name="connsiteY4" fmla="*/ 772733 h 862885"/>
              <a:gd name="connsiteX5" fmla="*/ 78219 w 580495"/>
              <a:gd name="connsiteY5" fmla="*/ 103031 h 862885"/>
              <a:gd name="connsiteX6" fmla="*/ 129734 w 580495"/>
              <a:gd name="connsiteY6" fmla="*/ 77274 h 862885"/>
              <a:gd name="connsiteX7" fmla="*/ 271402 w 580495"/>
              <a:gd name="connsiteY7" fmla="*/ 12879 h 862885"/>
              <a:gd name="connsiteX8" fmla="*/ 322917 w 580495"/>
              <a:gd name="connsiteY8" fmla="*/ 0 h 862885"/>
              <a:gd name="connsiteX9" fmla="*/ 258523 w 580495"/>
              <a:gd name="connsiteY9" fmla="*/ 12879 h 862885"/>
              <a:gd name="connsiteX10" fmla="*/ 181249 w 580495"/>
              <a:gd name="connsiteY10" fmla="*/ 38637 h 862885"/>
              <a:gd name="connsiteX11" fmla="*/ 39582 w 580495"/>
              <a:gd name="connsiteY11" fmla="*/ 115910 h 862885"/>
              <a:gd name="connsiteX12" fmla="*/ 13824 w 580495"/>
              <a:gd name="connsiteY12" fmla="*/ 154547 h 862885"/>
              <a:gd name="connsiteX13" fmla="*/ 13824 w 580495"/>
              <a:gd name="connsiteY13" fmla="*/ 811369 h 862885"/>
              <a:gd name="connsiteX14" fmla="*/ 219886 w 580495"/>
              <a:gd name="connsiteY14" fmla="*/ 850006 h 862885"/>
              <a:gd name="connsiteX15" fmla="*/ 232765 w 580495"/>
              <a:gd name="connsiteY15" fmla="*/ 862885 h 8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0495" h="862885">
                <a:moveTo>
                  <a:pt x="580495" y="837127"/>
                </a:moveTo>
                <a:cubicBezTo>
                  <a:pt x="481757" y="832834"/>
                  <a:pt x="382907" y="830611"/>
                  <a:pt x="284280" y="824248"/>
                </a:cubicBezTo>
                <a:cubicBezTo>
                  <a:pt x="249741" y="822020"/>
                  <a:pt x="214827" y="819763"/>
                  <a:pt x="181249" y="811369"/>
                </a:cubicBezTo>
                <a:cubicBezTo>
                  <a:pt x="162624" y="806713"/>
                  <a:pt x="147380" y="793175"/>
                  <a:pt x="129734" y="785612"/>
                </a:cubicBezTo>
                <a:cubicBezTo>
                  <a:pt x="117256" y="780264"/>
                  <a:pt x="103976" y="777026"/>
                  <a:pt x="91097" y="772733"/>
                </a:cubicBezTo>
                <a:cubicBezTo>
                  <a:pt x="-30033" y="530469"/>
                  <a:pt x="10698" y="643205"/>
                  <a:pt x="78219" y="103031"/>
                </a:cubicBezTo>
                <a:cubicBezTo>
                  <a:pt x="80600" y="83981"/>
                  <a:pt x="113271" y="87152"/>
                  <a:pt x="129734" y="77274"/>
                </a:cubicBezTo>
                <a:cubicBezTo>
                  <a:pt x="249956" y="5141"/>
                  <a:pt x="159161" y="37822"/>
                  <a:pt x="271402" y="12879"/>
                </a:cubicBezTo>
                <a:cubicBezTo>
                  <a:pt x="288681" y="9039"/>
                  <a:pt x="340617" y="0"/>
                  <a:pt x="322917" y="0"/>
                </a:cubicBezTo>
                <a:cubicBezTo>
                  <a:pt x="301027" y="0"/>
                  <a:pt x="279641" y="7119"/>
                  <a:pt x="258523" y="12879"/>
                </a:cubicBezTo>
                <a:cubicBezTo>
                  <a:pt x="232328" y="20023"/>
                  <a:pt x="206312" y="28194"/>
                  <a:pt x="181249" y="38637"/>
                </a:cubicBezTo>
                <a:cubicBezTo>
                  <a:pt x="126892" y="61286"/>
                  <a:pt x="89290" y="86086"/>
                  <a:pt x="39582" y="115910"/>
                </a:cubicBezTo>
                <a:cubicBezTo>
                  <a:pt x="30996" y="128789"/>
                  <a:pt x="15668" y="139179"/>
                  <a:pt x="13824" y="154547"/>
                </a:cubicBezTo>
                <a:cubicBezTo>
                  <a:pt x="355" y="266789"/>
                  <a:pt x="-8989" y="732793"/>
                  <a:pt x="13824" y="811369"/>
                </a:cubicBezTo>
                <a:cubicBezTo>
                  <a:pt x="19265" y="830112"/>
                  <a:pt x="209969" y="847802"/>
                  <a:pt x="219886" y="850006"/>
                </a:cubicBezTo>
                <a:cubicBezTo>
                  <a:pt x="225813" y="851323"/>
                  <a:pt x="228472" y="858592"/>
                  <a:pt x="232765" y="8628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EDE8F3-6A32-7B45-D245-4D6A2BE59C4B}"/>
              </a:ext>
            </a:extLst>
          </p:cNvPr>
          <p:cNvSpPr/>
          <p:nvPr/>
        </p:nvSpPr>
        <p:spPr>
          <a:xfrm>
            <a:off x="4334942" y="4353059"/>
            <a:ext cx="906759" cy="695459"/>
          </a:xfrm>
          <a:custGeom>
            <a:avLst/>
            <a:gdLst>
              <a:gd name="connsiteX0" fmla="*/ 906759 w 906759"/>
              <a:gd name="connsiteY0" fmla="*/ 605307 h 695459"/>
              <a:gd name="connsiteX1" fmla="*/ 314331 w 906759"/>
              <a:gd name="connsiteY1" fmla="*/ 592428 h 695459"/>
              <a:gd name="connsiteX2" fmla="*/ 198421 w 906759"/>
              <a:gd name="connsiteY2" fmla="*/ 566671 h 695459"/>
              <a:gd name="connsiteX3" fmla="*/ 30996 w 906759"/>
              <a:gd name="connsiteY3" fmla="*/ 553792 h 695459"/>
              <a:gd name="connsiteX4" fmla="*/ 30996 w 906759"/>
              <a:gd name="connsiteY4" fmla="*/ 321972 h 695459"/>
              <a:gd name="connsiteX5" fmla="*/ 56754 w 906759"/>
              <a:gd name="connsiteY5" fmla="*/ 283335 h 695459"/>
              <a:gd name="connsiteX6" fmla="*/ 159785 w 906759"/>
              <a:gd name="connsiteY6" fmla="*/ 244699 h 695459"/>
              <a:gd name="connsiteX7" fmla="*/ 249937 w 906759"/>
              <a:gd name="connsiteY7" fmla="*/ 167426 h 695459"/>
              <a:gd name="connsiteX8" fmla="*/ 301452 w 906759"/>
              <a:gd name="connsiteY8" fmla="*/ 115910 h 695459"/>
              <a:gd name="connsiteX9" fmla="*/ 378726 w 906759"/>
              <a:gd name="connsiteY9" fmla="*/ 51516 h 695459"/>
              <a:gd name="connsiteX10" fmla="*/ 455999 w 906759"/>
              <a:gd name="connsiteY10" fmla="*/ 0 h 695459"/>
              <a:gd name="connsiteX11" fmla="*/ 391604 w 906759"/>
              <a:gd name="connsiteY11" fmla="*/ 77273 h 695459"/>
              <a:gd name="connsiteX12" fmla="*/ 288573 w 906759"/>
              <a:gd name="connsiteY12" fmla="*/ 103031 h 695459"/>
              <a:gd name="connsiteX13" fmla="*/ 121148 w 906759"/>
              <a:gd name="connsiteY13" fmla="*/ 128789 h 695459"/>
              <a:gd name="connsiteX14" fmla="*/ 56754 w 906759"/>
              <a:gd name="connsiteY14" fmla="*/ 141668 h 695459"/>
              <a:gd name="connsiteX15" fmla="*/ 108269 w 906759"/>
              <a:gd name="connsiteY15" fmla="*/ 412124 h 695459"/>
              <a:gd name="connsiteX16" fmla="*/ 134027 w 906759"/>
              <a:gd name="connsiteY16" fmla="*/ 476518 h 695459"/>
              <a:gd name="connsiteX17" fmla="*/ 224179 w 906759"/>
              <a:gd name="connsiteY17" fmla="*/ 540913 h 695459"/>
              <a:gd name="connsiteX18" fmla="*/ 262816 w 906759"/>
              <a:gd name="connsiteY18" fmla="*/ 579549 h 695459"/>
              <a:gd name="connsiteX19" fmla="*/ 301452 w 906759"/>
              <a:gd name="connsiteY19" fmla="*/ 605307 h 695459"/>
              <a:gd name="connsiteX20" fmla="*/ 314331 w 906759"/>
              <a:gd name="connsiteY20" fmla="*/ 695459 h 69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6759" h="695459">
                <a:moveTo>
                  <a:pt x="906759" y="605307"/>
                </a:moveTo>
                <a:lnTo>
                  <a:pt x="314331" y="592428"/>
                </a:lnTo>
                <a:cubicBezTo>
                  <a:pt x="248364" y="589841"/>
                  <a:pt x="258410" y="573728"/>
                  <a:pt x="198421" y="566671"/>
                </a:cubicBezTo>
                <a:cubicBezTo>
                  <a:pt x="142831" y="560131"/>
                  <a:pt x="86804" y="558085"/>
                  <a:pt x="30996" y="553792"/>
                </a:cubicBezTo>
                <a:cubicBezTo>
                  <a:pt x="-11123" y="448495"/>
                  <a:pt x="-9536" y="484099"/>
                  <a:pt x="30996" y="321972"/>
                </a:cubicBezTo>
                <a:cubicBezTo>
                  <a:pt x="34750" y="306956"/>
                  <a:pt x="44159" y="292332"/>
                  <a:pt x="56754" y="283335"/>
                </a:cubicBezTo>
                <a:cubicBezTo>
                  <a:pt x="70227" y="273711"/>
                  <a:pt x="136521" y="252454"/>
                  <a:pt x="159785" y="244699"/>
                </a:cubicBezTo>
                <a:cubicBezTo>
                  <a:pt x="345337" y="59143"/>
                  <a:pt x="112638" y="285111"/>
                  <a:pt x="249937" y="167426"/>
                </a:cubicBezTo>
                <a:cubicBezTo>
                  <a:pt x="268375" y="151622"/>
                  <a:pt x="283401" y="132156"/>
                  <a:pt x="301452" y="115910"/>
                </a:cubicBezTo>
                <a:cubicBezTo>
                  <a:pt x="326374" y="93480"/>
                  <a:pt x="353666" y="73792"/>
                  <a:pt x="378726" y="51516"/>
                </a:cubicBezTo>
                <a:cubicBezTo>
                  <a:pt x="436611" y="63"/>
                  <a:pt x="392891" y="21036"/>
                  <a:pt x="455999" y="0"/>
                </a:cubicBezTo>
                <a:cubicBezTo>
                  <a:pt x="523717" y="22573"/>
                  <a:pt x="534008" y="14971"/>
                  <a:pt x="391604" y="77273"/>
                </a:cubicBezTo>
                <a:cubicBezTo>
                  <a:pt x="359171" y="91462"/>
                  <a:pt x="323348" y="96407"/>
                  <a:pt x="288573" y="103031"/>
                </a:cubicBezTo>
                <a:cubicBezTo>
                  <a:pt x="233105" y="113596"/>
                  <a:pt x="176845" y="119506"/>
                  <a:pt x="121148" y="128789"/>
                </a:cubicBezTo>
                <a:cubicBezTo>
                  <a:pt x="99556" y="132388"/>
                  <a:pt x="78219" y="137375"/>
                  <a:pt x="56754" y="141668"/>
                </a:cubicBezTo>
                <a:cubicBezTo>
                  <a:pt x="75019" y="278658"/>
                  <a:pt x="66600" y="307953"/>
                  <a:pt x="108269" y="412124"/>
                </a:cubicBezTo>
                <a:cubicBezTo>
                  <a:pt x="116855" y="433589"/>
                  <a:pt x="121774" y="456914"/>
                  <a:pt x="134027" y="476518"/>
                </a:cubicBezTo>
                <a:cubicBezTo>
                  <a:pt x="166432" y="528366"/>
                  <a:pt x="177251" y="507393"/>
                  <a:pt x="224179" y="540913"/>
                </a:cubicBezTo>
                <a:cubicBezTo>
                  <a:pt x="239000" y="551499"/>
                  <a:pt x="248824" y="567889"/>
                  <a:pt x="262816" y="579549"/>
                </a:cubicBezTo>
                <a:cubicBezTo>
                  <a:pt x="274707" y="589458"/>
                  <a:pt x="288573" y="596721"/>
                  <a:pt x="301452" y="605307"/>
                </a:cubicBezTo>
                <a:cubicBezTo>
                  <a:pt x="319761" y="660234"/>
                  <a:pt x="314331" y="630368"/>
                  <a:pt x="314331" y="69545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99C76D0-44F3-81D3-316B-D69D03389F57}"/>
              </a:ext>
            </a:extLst>
          </p:cNvPr>
          <p:cNvSpPr/>
          <p:nvPr/>
        </p:nvSpPr>
        <p:spPr>
          <a:xfrm>
            <a:off x="4453342" y="5280338"/>
            <a:ext cx="492145" cy="734096"/>
          </a:xfrm>
          <a:custGeom>
            <a:avLst/>
            <a:gdLst>
              <a:gd name="connsiteX0" fmla="*/ 479266 w 492145"/>
              <a:gd name="connsiteY0" fmla="*/ 0 h 734096"/>
              <a:gd name="connsiteX1" fmla="*/ 208810 w 492145"/>
              <a:gd name="connsiteY1" fmla="*/ 38637 h 734096"/>
              <a:gd name="connsiteX2" fmla="*/ 131537 w 492145"/>
              <a:gd name="connsiteY2" fmla="*/ 51516 h 734096"/>
              <a:gd name="connsiteX3" fmla="*/ 41385 w 492145"/>
              <a:gd name="connsiteY3" fmla="*/ 90152 h 734096"/>
              <a:gd name="connsiteX4" fmla="*/ 54264 w 492145"/>
              <a:gd name="connsiteY4" fmla="*/ 347730 h 734096"/>
              <a:gd name="connsiteX5" fmla="*/ 80021 w 492145"/>
              <a:gd name="connsiteY5" fmla="*/ 450761 h 734096"/>
              <a:gd name="connsiteX6" fmla="*/ 92900 w 492145"/>
              <a:gd name="connsiteY6" fmla="*/ 502276 h 734096"/>
              <a:gd name="connsiteX7" fmla="*/ 131537 w 492145"/>
              <a:gd name="connsiteY7" fmla="*/ 605307 h 734096"/>
              <a:gd name="connsiteX8" fmla="*/ 183052 w 492145"/>
              <a:gd name="connsiteY8" fmla="*/ 618186 h 734096"/>
              <a:gd name="connsiteX9" fmla="*/ 247447 w 492145"/>
              <a:gd name="connsiteY9" fmla="*/ 643944 h 734096"/>
              <a:gd name="connsiteX10" fmla="*/ 311841 w 492145"/>
              <a:gd name="connsiteY10" fmla="*/ 656823 h 734096"/>
              <a:gd name="connsiteX11" fmla="*/ 389114 w 492145"/>
              <a:gd name="connsiteY11" fmla="*/ 682580 h 734096"/>
              <a:gd name="connsiteX12" fmla="*/ 492145 w 492145"/>
              <a:gd name="connsiteY12" fmla="*/ 708338 h 734096"/>
              <a:gd name="connsiteX13" fmla="*/ 389114 w 492145"/>
              <a:gd name="connsiteY13" fmla="*/ 734096 h 734096"/>
              <a:gd name="connsiteX14" fmla="*/ 260326 w 492145"/>
              <a:gd name="connsiteY14" fmla="*/ 708338 h 734096"/>
              <a:gd name="connsiteX15" fmla="*/ 195931 w 492145"/>
              <a:gd name="connsiteY15" fmla="*/ 669701 h 734096"/>
              <a:gd name="connsiteX16" fmla="*/ 157295 w 492145"/>
              <a:gd name="connsiteY16" fmla="*/ 656823 h 734096"/>
              <a:gd name="connsiteX17" fmla="*/ 118658 w 492145"/>
              <a:gd name="connsiteY17" fmla="*/ 592428 h 734096"/>
              <a:gd name="connsiteX18" fmla="*/ 105779 w 492145"/>
              <a:gd name="connsiteY18" fmla="*/ 553792 h 734096"/>
              <a:gd name="connsiteX19" fmla="*/ 80021 w 492145"/>
              <a:gd name="connsiteY19" fmla="*/ 489397 h 734096"/>
              <a:gd name="connsiteX20" fmla="*/ 2748 w 492145"/>
              <a:gd name="connsiteY20" fmla="*/ 321972 h 734096"/>
              <a:gd name="connsiteX21" fmla="*/ 15627 w 492145"/>
              <a:gd name="connsiteY21" fmla="*/ 141668 h 734096"/>
              <a:gd name="connsiteX22" fmla="*/ 105779 w 492145"/>
              <a:gd name="connsiteY22" fmla="*/ 128789 h 734096"/>
              <a:gd name="connsiteX23" fmla="*/ 41385 w 492145"/>
              <a:gd name="connsiteY23" fmla="*/ 90152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2145" h="734096">
                <a:moveTo>
                  <a:pt x="479266" y="0"/>
                </a:moveTo>
                <a:lnTo>
                  <a:pt x="208810" y="38637"/>
                </a:lnTo>
                <a:cubicBezTo>
                  <a:pt x="182979" y="42464"/>
                  <a:pt x="156495" y="43837"/>
                  <a:pt x="131537" y="51516"/>
                </a:cubicBezTo>
                <a:cubicBezTo>
                  <a:pt x="100289" y="61131"/>
                  <a:pt x="71436" y="77273"/>
                  <a:pt x="41385" y="90152"/>
                </a:cubicBezTo>
                <a:cubicBezTo>
                  <a:pt x="45678" y="176011"/>
                  <a:pt x="47409" y="262037"/>
                  <a:pt x="54264" y="347730"/>
                </a:cubicBezTo>
                <a:cubicBezTo>
                  <a:pt x="58627" y="402270"/>
                  <a:pt x="67154" y="405725"/>
                  <a:pt x="80021" y="450761"/>
                </a:cubicBezTo>
                <a:cubicBezTo>
                  <a:pt x="84883" y="467780"/>
                  <a:pt x="88037" y="485257"/>
                  <a:pt x="92900" y="502276"/>
                </a:cubicBezTo>
                <a:cubicBezTo>
                  <a:pt x="98200" y="520826"/>
                  <a:pt x="126093" y="599863"/>
                  <a:pt x="131537" y="605307"/>
                </a:cubicBezTo>
                <a:cubicBezTo>
                  <a:pt x="144053" y="617823"/>
                  <a:pt x="166260" y="612589"/>
                  <a:pt x="183052" y="618186"/>
                </a:cubicBezTo>
                <a:cubicBezTo>
                  <a:pt x="204984" y="625497"/>
                  <a:pt x="225303" y="637301"/>
                  <a:pt x="247447" y="643944"/>
                </a:cubicBezTo>
                <a:cubicBezTo>
                  <a:pt x="268414" y="650234"/>
                  <a:pt x="290723" y="651063"/>
                  <a:pt x="311841" y="656823"/>
                </a:cubicBezTo>
                <a:cubicBezTo>
                  <a:pt x="338035" y="663967"/>
                  <a:pt x="363008" y="675121"/>
                  <a:pt x="389114" y="682580"/>
                </a:cubicBezTo>
                <a:cubicBezTo>
                  <a:pt x="423153" y="692305"/>
                  <a:pt x="457801" y="699752"/>
                  <a:pt x="492145" y="708338"/>
                </a:cubicBezTo>
                <a:cubicBezTo>
                  <a:pt x="457801" y="716924"/>
                  <a:pt x="424515" y="734096"/>
                  <a:pt x="389114" y="734096"/>
                </a:cubicBezTo>
                <a:cubicBezTo>
                  <a:pt x="345334" y="734096"/>
                  <a:pt x="301859" y="722182"/>
                  <a:pt x="260326" y="708338"/>
                </a:cubicBezTo>
                <a:cubicBezTo>
                  <a:pt x="236578" y="700422"/>
                  <a:pt x="218321" y="680896"/>
                  <a:pt x="195931" y="669701"/>
                </a:cubicBezTo>
                <a:cubicBezTo>
                  <a:pt x="183789" y="663630"/>
                  <a:pt x="170174" y="661116"/>
                  <a:pt x="157295" y="656823"/>
                </a:cubicBezTo>
                <a:cubicBezTo>
                  <a:pt x="144416" y="635358"/>
                  <a:pt x="129853" y="614818"/>
                  <a:pt x="118658" y="592428"/>
                </a:cubicBezTo>
                <a:cubicBezTo>
                  <a:pt x="112587" y="580286"/>
                  <a:pt x="110546" y="566503"/>
                  <a:pt x="105779" y="553792"/>
                </a:cubicBezTo>
                <a:cubicBezTo>
                  <a:pt x="97661" y="532145"/>
                  <a:pt x="89709" y="510388"/>
                  <a:pt x="80021" y="489397"/>
                </a:cubicBezTo>
                <a:cubicBezTo>
                  <a:pt x="-12764" y="288362"/>
                  <a:pt x="61390" y="468574"/>
                  <a:pt x="2748" y="321972"/>
                </a:cubicBezTo>
                <a:cubicBezTo>
                  <a:pt x="7041" y="261871"/>
                  <a:pt x="-12728" y="194834"/>
                  <a:pt x="15627" y="141668"/>
                </a:cubicBezTo>
                <a:cubicBezTo>
                  <a:pt x="29912" y="114884"/>
                  <a:pt x="92203" y="155940"/>
                  <a:pt x="105779" y="128789"/>
                </a:cubicBezTo>
                <a:cubicBezTo>
                  <a:pt x="116974" y="106400"/>
                  <a:pt x="41385" y="90152"/>
                  <a:pt x="41385" y="9015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131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11379-D909-CCCE-353B-9B182E855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2" t="5384" r="12331"/>
          <a:stretch/>
        </p:blipFill>
        <p:spPr>
          <a:xfrm>
            <a:off x="667266" y="-13666"/>
            <a:ext cx="10589740" cy="739119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07B90BA-D687-811B-E3A3-0CE4D6611153}"/>
              </a:ext>
            </a:extLst>
          </p:cNvPr>
          <p:cNvSpPr/>
          <p:nvPr/>
        </p:nvSpPr>
        <p:spPr>
          <a:xfrm>
            <a:off x="4198513" y="4417454"/>
            <a:ext cx="824248" cy="875763"/>
          </a:xfrm>
          <a:custGeom>
            <a:avLst/>
            <a:gdLst>
              <a:gd name="connsiteX0" fmla="*/ 824248 w 824248"/>
              <a:gd name="connsiteY0" fmla="*/ 0 h 875763"/>
              <a:gd name="connsiteX1" fmla="*/ 566670 w 824248"/>
              <a:gd name="connsiteY1" fmla="*/ 12878 h 875763"/>
              <a:gd name="connsiteX2" fmla="*/ 180304 w 824248"/>
              <a:gd name="connsiteY2" fmla="*/ 38636 h 875763"/>
              <a:gd name="connsiteX3" fmla="*/ 90152 w 824248"/>
              <a:gd name="connsiteY3" fmla="*/ 77273 h 875763"/>
              <a:gd name="connsiteX4" fmla="*/ 0 w 824248"/>
              <a:gd name="connsiteY4" fmla="*/ 218940 h 875763"/>
              <a:gd name="connsiteX5" fmla="*/ 12879 w 824248"/>
              <a:gd name="connsiteY5" fmla="*/ 489397 h 875763"/>
              <a:gd name="connsiteX6" fmla="*/ 38636 w 824248"/>
              <a:gd name="connsiteY6" fmla="*/ 528033 h 875763"/>
              <a:gd name="connsiteX7" fmla="*/ 103031 w 824248"/>
              <a:gd name="connsiteY7" fmla="*/ 643943 h 875763"/>
              <a:gd name="connsiteX8" fmla="*/ 167425 w 824248"/>
              <a:gd name="connsiteY8" fmla="*/ 721216 h 875763"/>
              <a:gd name="connsiteX9" fmla="*/ 283335 w 824248"/>
              <a:gd name="connsiteY9" fmla="*/ 837126 h 875763"/>
              <a:gd name="connsiteX10" fmla="*/ 321972 w 824248"/>
              <a:gd name="connsiteY10" fmla="*/ 850005 h 875763"/>
              <a:gd name="connsiteX11" fmla="*/ 373487 w 824248"/>
              <a:gd name="connsiteY11" fmla="*/ 862884 h 875763"/>
              <a:gd name="connsiteX12" fmla="*/ 399245 w 824248"/>
              <a:gd name="connsiteY12" fmla="*/ 875763 h 87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4248" h="875763">
                <a:moveTo>
                  <a:pt x="824248" y="0"/>
                </a:moveTo>
                <a:lnTo>
                  <a:pt x="566670" y="12878"/>
                </a:lnTo>
                <a:cubicBezTo>
                  <a:pt x="221017" y="28589"/>
                  <a:pt x="361945" y="8362"/>
                  <a:pt x="180304" y="38636"/>
                </a:cubicBezTo>
                <a:cubicBezTo>
                  <a:pt x="150253" y="51515"/>
                  <a:pt x="116593" y="58043"/>
                  <a:pt x="90152" y="77273"/>
                </a:cubicBezTo>
                <a:cubicBezTo>
                  <a:pt x="49191" y="107062"/>
                  <a:pt x="21024" y="176892"/>
                  <a:pt x="0" y="218940"/>
                </a:cubicBezTo>
                <a:cubicBezTo>
                  <a:pt x="4293" y="309092"/>
                  <a:pt x="1684" y="399839"/>
                  <a:pt x="12879" y="489397"/>
                </a:cubicBezTo>
                <a:cubicBezTo>
                  <a:pt x="14799" y="504756"/>
                  <a:pt x="30957" y="514594"/>
                  <a:pt x="38636" y="528033"/>
                </a:cubicBezTo>
                <a:cubicBezTo>
                  <a:pt x="71284" y="585167"/>
                  <a:pt x="60129" y="584953"/>
                  <a:pt x="103031" y="643943"/>
                </a:cubicBezTo>
                <a:cubicBezTo>
                  <a:pt x="122752" y="671059"/>
                  <a:pt x="144548" y="696704"/>
                  <a:pt x="167425" y="721216"/>
                </a:cubicBezTo>
                <a:cubicBezTo>
                  <a:pt x="204707" y="761161"/>
                  <a:pt x="231498" y="819847"/>
                  <a:pt x="283335" y="837126"/>
                </a:cubicBezTo>
                <a:cubicBezTo>
                  <a:pt x="296214" y="841419"/>
                  <a:pt x="308919" y="846275"/>
                  <a:pt x="321972" y="850005"/>
                </a:cubicBezTo>
                <a:cubicBezTo>
                  <a:pt x="338991" y="854868"/>
                  <a:pt x="356695" y="857287"/>
                  <a:pt x="373487" y="862884"/>
                </a:cubicBezTo>
                <a:cubicBezTo>
                  <a:pt x="382594" y="865920"/>
                  <a:pt x="390659" y="871470"/>
                  <a:pt x="399245" y="87576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6219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22500-C2AF-1965-1C79-BDEE89010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5564" r="9191"/>
          <a:stretch/>
        </p:blipFill>
        <p:spPr>
          <a:xfrm>
            <a:off x="803189" y="-12758"/>
            <a:ext cx="10861589" cy="72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65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7A24A-ED17-85CF-69C6-59D5F48CE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8" t="6826" r="8885"/>
          <a:stretch/>
        </p:blipFill>
        <p:spPr>
          <a:xfrm>
            <a:off x="852616" y="153860"/>
            <a:ext cx="10738022" cy="70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3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CE5E-245B-30B9-E8E5-6167B7F7D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/>
              <a:t>POPULATION DATA BC</a:t>
            </a:r>
            <a:br>
              <a:rPr lang="en-CA" b="1" dirty="0"/>
            </a:br>
            <a:r>
              <a:rPr lang="en-CA" b="1" dirty="0"/>
              <a:t>www.popdata.bc.ca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714E4-E834-D9EE-A667-B400288732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Located at UBC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School of Population and Health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2206 East Mall, Vancouver BC 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76331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ACE71D-3A8B-3A12-16B7-D5393C02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WHY THEY USE “PASSIVE CONSENT”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D30E6-AD8C-5F74-1178-F97E38157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THEY ARE VERY SENSITIVE TO THE ILLEGAL COLLECTION AND LINKING OF OUR DATA</a:t>
            </a:r>
          </a:p>
        </p:txBody>
      </p:sp>
    </p:spTree>
    <p:extLst>
      <p:ext uri="{BB962C8B-B14F-4D97-AF65-F5344CB8AC3E}">
        <p14:creationId xmlns:p14="http://schemas.microsoft.com/office/powerpoint/2010/main" val="2118742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63F9F-F5AB-851F-D96F-50D63D798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3942" r="11925"/>
          <a:stretch/>
        </p:blipFill>
        <p:spPr>
          <a:xfrm>
            <a:off x="926757" y="82920"/>
            <a:ext cx="9662984" cy="67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04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B22C1-DF1B-D4FF-C709-D08AE82CB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4097" r="8885" b="24"/>
          <a:stretch/>
        </p:blipFill>
        <p:spPr>
          <a:xfrm>
            <a:off x="1011194" y="11347"/>
            <a:ext cx="10169611" cy="68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83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B1859-8B45-75F1-1A24-AF192A3B4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8" t="5728" r="10380" b="5227"/>
          <a:stretch/>
        </p:blipFill>
        <p:spPr>
          <a:xfrm>
            <a:off x="247135" y="9481"/>
            <a:ext cx="11246365" cy="719411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D4536A1-E1D9-4769-9F6E-36DA59877021}"/>
              </a:ext>
            </a:extLst>
          </p:cNvPr>
          <p:cNvSpPr/>
          <p:nvPr/>
        </p:nvSpPr>
        <p:spPr>
          <a:xfrm>
            <a:off x="3464417" y="1880315"/>
            <a:ext cx="2202287" cy="141668"/>
          </a:xfrm>
          <a:custGeom>
            <a:avLst/>
            <a:gdLst>
              <a:gd name="connsiteX0" fmla="*/ 0 w 2202287"/>
              <a:gd name="connsiteY0" fmla="*/ 0 h 141668"/>
              <a:gd name="connsiteX1" fmla="*/ 321972 w 2202287"/>
              <a:gd name="connsiteY1" fmla="*/ 12879 h 141668"/>
              <a:gd name="connsiteX2" fmla="*/ 476518 w 2202287"/>
              <a:gd name="connsiteY2" fmla="*/ 38637 h 141668"/>
              <a:gd name="connsiteX3" fmla="*/ 592428 w 2202287"/>
              <a:gd name="connsiteY3" fmla="*/ 51516 h 141668"/>
              <a:gd name="connsiteX4" fmla="*/ 850006 w 2202287"/>
              <a:gd name="connsiteY4" fmla="*/ 90153 h 141668"/>
              <a:gd name="connsiteX5" fmla="*/ 927279 w 2202287"/>
              <a:gd name="connsiteY5" fmla="*/ 115910 h 141668"/>
              <a:gd name="connsiteX6" fmla="*/ 1648496 w 2202287"/>
              <a:gd name="connsiteY6" fmla="*/ 128789 h 141668"/>
              <a:gd name="connsiteX7" fmla="*/ 2202287 w 2202287"/>
              <a:gd name="connsiteY7" fmla="*/ 141668 h 14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2287" h="141668">
                <a:moveTo>
                  <a:pt x="0" y="0"/>
                </a:moveTo>
                <a:cubicBezTo>
                  <a:pt x="107324" y="4293"/>
                  <a:pt x="214914" y="4198"/>
                  <a:pt x="321972" y="12879"/>
                </a:cubicBezTo>
                <a:cubicBezTo>
                  <a:pt x="374027" y="17100"/>
                  <a:pt x="424817" y="31251"/>
                  <a:pt x="476518" y="38637"/>
                </a:cubicBezTo>
                <a:cubicBezTo>
                  <a:pt x="515002" y="44135"/>
                  <a:pt x="553791" y="47223"/>
                  <a:pt x="592428" y="51516"/>
                </a:cubicBezTo>
                <a:cubicBezTo>
                  <a:pt x="739694" y="110423"/>
                  <a:pt x="569685" y="50108"/>
                  <a:pt x="850006" y="90153"/>
                </a:cubicBezTo>
                <a:cubicBezTo>
                  <a:pt x="876884" y="93993"/>
                  <a:pt x="900160" y="114598"/>
                  <a:pt x="927279" y="115910"/>
                </a:cubicBezTo>
                <a:cubicBezTo>
                  <a:pt x="1167442" y="127531"/>
                  <a:pt x="1408101" y="123932"/>
                  <a:pt x="1648496" y="128789"/>
                </a:cubicBezTo>
                <a:lnTo>
                  <a:pt x="2202287" y="141668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B7726B3-EF94-FF2F-5161-F255A9346D74}"/>
              </a:ext>
            </a:extLst>
          </p:cNvPr>
          <p:cNvSpPr/>
          <p:nvPr/>
        </p:nvSpPr>
        <p:spPr>
          <a:xfrm>
            <a:off x="2833258" y="1738648"/>
            <a:ext cx="349857" cy="866906"/>
          </a:xfrm>
          <a:custGeom>
            <a:avLst/>
            <a:gdLst>
              <a:gd name="connsiteX0" fmla="*/ 219035 w 349857"/>
              <a:gd name="connsiteY0" fmla="*/ 0 h 866906"/>
              <a:gd name="connsiteX1" fmla="*/ 231914 w 349857"/>
              <a:gd name="connsiteY1" fmla="*/ 605307 h 866906"/>
              <a:gd name="connsiteX2" fmla="*/ 283429 w 349857"/>
              <a:gd name="connsiteY2" fmla="*/ 708338 h 866906"/>
              <a:gd name="connsiteX3" fmla="*/ 334945 w 349857"/>
              <a:gd name="connsiteY3" fmla="*/ 798490 h 866906"/>
              <a:gd name="connsiteX4" fmla="*/ 347824 w 349857"/>
              <a:gd name="connsiteY4" fmla="*/ 862884 h 866906"/>
              <a:gd name="connsiteX5" fmla="*/ 244793 w 349857"/>
              <a:gd name="connsiteY5" fmla="*/ 579549 h 866906"/>
              <a:gd name="connsiteX6" fmla="*/ 90246 w 349857"/>
              <a:gd name="connsiteY6" fmla="*/ 296214 h 866906"/>
              <a:gd name="connsiteX7" fmla="*/ 51610 w 349857"/>
              <a:gd name="connsiteY7" fmla="*/ 128789 h 866906"/>
              <a:gd name="connsiteX8" fmla="*/ 94 w 349857"/>
              <a:gd name="connsiteY8" fmla="*/ 180304 h 866906"/>
              <a:gd name="connsiteX9" fmla="*/ 64488 w 349857"/>
              <a:gd name="connsiteY9" fmla="*/ 425003 h 866906"/>
              <a:gd name="connsiteX10" fmla="*/ 167519 w 349857"/>
              <a:gd name="connsiteY10" fmla="*/ 605307 h 866906"/>
              <a:gd name="connsiteX11" fmla="*/ 231914 w 349857"/>
              <a:gd name="connsiteY11" fmla="*/ 734096 h 866906"/>
              <a:gd name="connsiteX12" fmla="*/ 270550 w 349857"/>
              <a:gd name="connsiteY12" fmla="*/ 785611 h 866906"/>
              <a:gd name="connsiteX13" fmla="*/ 296308 w 349857"/>
              <a:gd name="connsiteY13" fmla="*/ 850006 h 866906"/>
              <a:gd name="connsiteX14" fmla="*/ 296308 w 349857"/>
              <a:gd name="connsiteY14" fmla="*/ 759853 h 8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857" h="866906">
                <a:moveTo>
                  <a:pt x="219035" y="0"/>
                </a:moveTo>
                <a:cubicBezTo>
                  <a:pt x="223328" y="201769"/>
                  <a:pt x="223848" y="403654"/>
                  <a:pt x="231914" y="605307"/>
                </a:cubicBezTo>
                <a:cubicBezTo>
                  <a:pt x="233088" y="634648"/>
                  <a:pt x="273987" y="693231"/>
                  <a:pt x="283429" y="708338"/>
                </a:cubicBezTo>
                <a:cubicBezTo>
                  <a:pt x="328940" y="781156"/>
                  <a:pt x="290973" y="710548"/>
                  <a:pt x="334945" y="798490"/>
                </a:cubicBezTo>
                <a:cubicBezTo>
                  <a:pt x="339238" y="819955"/>
                  <a:pt x="355510" y="883380"/>
                  <a:pt x="347824" y="862884"/>
                </a:cubicBezTo>
                <a:cubicBezTo>
                  <a:pt x="292786" y="716117"/>
                  <a:pt x="313569" y="704597"/>
                  <a:pt x="244793" y="579549"/>
                </a:cubicBezTo>
                <a:cubicBezTo>
                  <a:pt x="50526" y="226335"/>
                  <a:pt x="248481" y="644329"/>
                  <a:pt x="90246" y="296214"/>
                </a:cubicBezTo>
                <a:cubicBezTo>
                  <a:pt x="61826" y="154113"/>
                  <a:pt x="78332" y="208958"/>
                  <a:pt x="51610" y="128789"/>
                </a:cubicBezTo>
                <a:cubicBezTo>
                  <a:pt x="34438" y="145961"/>
                  <a:pt x="1441" y="156057"/>
                  <a:pt x="94" y="180304"/>
                </a:cubicBezTo>
                <a:cubicBezTo>
                  <a:pt x="-2056" y="219000"/>
                  <a:pt x="33067" y="365302"/>
                  <a:pt x="64488" y="425003"/>
                </a:cubicBezTo>
                <a:cubicBezTo>
                  <a:pt x="96728" y="486259"/>
                  <a:pt x="141810" y="541036"/>
                  <a:pt x="167519" y="605307"/>
                </a:cubicBezTo>
                <a:cubicBezTo>
                  <a:pt x="194796" y="673498"/>
                  <a:pt x="189805" y="670932"/>
                  <a:pt x="231914" y="734096"/>
                </a:cubicBezTo>
                <a:cubicBezTo>
                  <a:pt x="243820" y="751956"/>
                  <a:pt x="260126" y="766848"/>
                  <a:pt x="270550" y="785611"/>
                </a:cubicBezTo>
                <a:cubicBezTo>
                  <a:pt x="281777" y="805820"/>
                  <a:pt x="279961" y="866353"/>
                  <a:pt x="296308" y="850006"/>
                </a:cubicBezTo>
                <a:lnTo>
                  <a:pt x="296308" y="75985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9DE65C-B3BB-C190-8799-E4E4D4C990DB}"/>
              </a:ext>
            </a:extLst>
          </p:cNvPr>
          <p:cNvSpPr/>
          <p:nvPr/>
        </p:nvSpPr>
        <p:spPr>
          <a:xfrm>
            <a:off x="7263685" y="3606085"/>
            <a:ext cx="3915177" cy="77276"/>
          </a:xfrm>
          <a:custGeom>
            <a:avLst/>
            <a:gdLst>
              <a:gd name="connsiteX0" fmla="*/ 0 w 3915177"/>
              <a:gd name="connsiteY0" fmla="*/ 0 h 77276"/>
              <a:gd name="connsiteX1" fmla="*/ 64394 w 3915177"/>
              <a:gd name="connsiteY1" fmla="*/ 12878 h 77276"/>
              <a:gd name="connsiteX2" fmla="*/ 103030 w 3915177"/>
              <a:gd name="connsiteY2" fmla="*/ 25757 h 77276"/>
              <a:gd name="connsiteX3" fmla="*/ 206061 w 3915177"/>
              <a:gd name="connsiteY3" fmla="*/ 38636 h 77276"/>
              <a:gd name="connsiteX4" fmla="*/ 296214 w 3915177"/>
              <a:gd name="connsiteY4" fmla="*/ 51515 h 77276"/>
              <a:gd name="connsiteX5" fmla="*/ 334850 w 3915177"/>
              <a:gd name="connsiteY5" fmla="*/ 64394 h 77276"/>
              <a:gd name="connsiteX6" fmla="*/ 399245 w 3915177"/>
              <a:gd name="connsiteY6" fmla="*/ 77273 h 77276"/>
              <a:gd name="connsiteX7" fmla="*/ 1764405 w 3915177"/>
              <a:gd name="connsiteY7" fmla="*/ 51515 h 77276"/>
              <a:gd name="connsiteX8" fmla="*/ 1918952 w 3915177"/>
              <a:gd name="connsiteY8" fmla="*/ 38636 h 77276"/>
              <a:gd name="connsiteX9" fmla="*/ 1970467 w 3915177"/>
              <a:gd name="connsiteY9" fmla="*/ 25757 h 77276"/>
              <a:gd name="connsiteX10" fmla="*/ 2086377 w 3915177"/>
              <a:gd name="connsiteY10" fmla="*/ 0 h 77276"/>
              <a:gd name="connsiteX11" fmla="*/ 2756078 w 3915177"/>
              <a:gd name="connsiteY11" fmla="*/ 12878 h 77276"/>
              <a:gd name="connsiteX12" fmla="*/ 2794715 w 3915177"/>
              <a:gd name="connsiteY12" fmla="*/ 25757 h 77276"/>
              <a:gd name="connsiteX13" fmla="*/ 2859109 w 3915177"/>
              <a:gd name="connsiteY13" fmla="*/ 38636 h 77276"/>
              <a:gd name="connsiteX14" fmla="*/ 3116687 w 3915177"/>
              <a:gd name="connsiteY14" fmla="*/ 51515 h 77276"/>
              <a:gd name="connsiteX15" fmla="*/ 3438659 w 3915177"/>
              <a:gd name="connsiteY15" fmla="*/ 77273 h 77276"/>
              <a:gd name="connsiteX16" fmla="*/ 3915177 w 3915177"/>
              <a:gd name="connsiteY16" fmla="*/ 77273 h 7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5177" h="77276">
                <a:moveTo>
                  <a:pt x="0" y="0"/>
                </a:moveTo>
                <a:cubicBezTo>
                  <a:pt x="21465" y="4293"/>
                  <a:pt x="43158" y="7569"/>
                  <a:pt x="64394" y="12878"/>
                </a:cubicBezTo>
                <a:cubicBezTo>
                  <a:pt x="77564" y="16170"/>
                  <a:pt x="89674" y="23329"/>
                  <a:pt x="103030" y="25757"/>
                </a:cubicBezTo>
                <a:cubicBezTo>
                  <a:pt x="137083" y="31948"/>
                  <a:pt x="171754" y="34062"/>
                  <a:pt x="206061" y="38636"/>
                </a:cubicBezTo>
                <a:lnTo>
                  <a:pt x="296214" y="51515"/>
                </a:lnTo>
                <a:cubicBezTo>
                  <a:pt x="309093" y="55808"/>
                  <a:pt x="321680" y="61101"/>
                  <a:pt x="334850" y="64394"/>
                </a:cubicBezTo>
                <a:cubicBezTo>
                  <a:pt x="356086" y="69703"/>
                  <a:pt x="377356" y="77470"/>
                  <a:pt x="399245" y="77273"/>
                </a:cubicBezTo>
                <a:lnTo>
                  <a:pt x="1764405" y="51515"/>
                </a:lnTo>
                <a:cubicBezTo>
                  <a:pt x="1815921" y="47222"/>
                  <a:pt x="1867657" y="45048"/>
                  <a:pt x="1918952" y="38636"/>
                </a:cubicBezTo>
                <a:cubicBezTo>
                  <a:pt x="1936515" y="36441"/>
                  <a:pt x="1953188" y="29597"/>
                  <a:pt x="1970467" y="25757"/>
                </a:cubicBezTo>
                <a:cubicBezTo>
                  <a:pt x="2117675" y="-6956"/>
                  <a:pt x="1960695" y="31418"/>
                  <a:pt x="2086377" y="0"/>
                </a:cubicBezTo>
                <a:lnTo>
                  <a:pt x="2756078" y="12878"/>
                </a:lnTo>
                <a:cubicBezTo>
                  <a:pt x="2769645" y="13371"/>
                  <a:pt x="2781545" y="22464"/>
                  <a:pt x="2794715" y="25757"/>
                </a:cubicBezTo>
                <a:cubicBezTo>
                  <a:pt x="2815951" y="31066"/>
                  <a:pt x="2837289" y="36890"/>
                  <a:pt x="2859109" y="38636"/>
                </a:cubicBezTo>
                <a:cubicBezTo>
                  <a:pt x="2944802" y="45491"/>
                  <a:pt x="3030911" y="45797"/>
                  <a:pt x="3116687" y="51515"/>
                </a:cubicBezTo>
                <a:cubicBezTo>
                  <a:pt x="3224115" y="58677"/>
                  <a:pt x="3330992" y="77273"/>
                  <a:pt x="3438659" y="77273"/>
                </a:cubicBezTo>
                <a:lnTo>
                  <a:pt x="3915177" y="7727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378F65-F5C6-42E0-8861-02D880CC657A}"/>
              </a:ext>
            </a:extLst>
          </p:cNvPr>
          <p:cNvSpPr/>
          <p:nvPr/>
        </p:nvSpPr>
        <p:spPr>
          <a:xfrm>
            <a:off x="2936383" y="3528811"/>
            <a:ext cx="168336" cy="518769"/>
          </a:xfrm>
          <a:custGeom>
            <a:avLst/>
            <a:gdLst>
              <a:gd name="connsiteX0" fmla="*/ 103031 w 168336"/>
              <a:gd name="connsiteY0" fmla="*/ 0 h 518769"/>
              <a:gd name="connsiteX1" fmla="*/ 128789 w 168336"/>
              <a:gd name="connsiteY1" fmla="*/ 515155 h 518769"/>
              <a:gd name="connsiteX2" fmla="*/ 141668 w 168336"/>
              <a:gd name="connsiteY2" fmla="*/ 463640 h 518769"/>
              <a:gd name="connsiteX3" fmla="*/ 154547 w 168336"/>
              <a:gd name="connsiteY3" fmla="*/ 373488 h 518769"/>
              <a:gd name="connsiteX4" fmla="*/ 77273 w 168336"/>
              <a:gd name="connsiteY4" fmla="*/ 141668 h 518769"/>
              <a:gd name="connsiteX5" fmla="*/ 12879 w 168336"/>
              <a:gd name="connsiteY5" fmla="*/ 154547 h 518769"/>
              <a:gd name="connsiteX6" fmla="*/ 51516 w 168336"/>
              <a:gd name="connsiteY6" fmla="*/ 283335 h 518769"/>
              <a:gd name="connsiteX7" fmla="*/ 77273 w 168336"/>
              <a:gd name="connsiteY7" fmla="*/ 321972 h 518769"/>
              <a:gd name="connsiteX8" fmla="*/ 90152 w 168336"/>
              <a:gd name="connsiteY8" fmla="*/ 386366 h 518769"/>
              <a:gd name="connsiteX9" fmla="*/ 154547 w 168336"/>
              <a:gd name="connsiteY9" fmla="*/ 399245 h 518769"/>
              <a:gd name="connsiteX10" fmla="*/ 128789 w 168336"/>
              <a:gd name="connsiteY10" fmla="*/ 154547 h 518769"/>
              <a:gd name="connsiteX11" fmla="*/ 77273 w 168336"/>
              <a:gd name="connsiteY11" fmla="*/ 128789 h 518769"/>
              <a:gd name="connsiteX12" fmla="*/ 12879 w 168336"/>
              <a:gd name="connsiteY12" fmla="*/ 64395 h 518769"/>
              <a:gd name="connsiteX13" fmla="*/ 0 w 168336"/>
              <a:gd name="connsiteY13" fmla="*/ 51516 h 51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336" h="518769">
                <a:moveTo>
                  <a:pt x="103031" y="0"/>
                </a:moveTo>
                <a:cubicBezTo>
                  <a:pt x="111617" y="171718"/>
                  <a:pt x="114511" y="343816"/>
                  <a:pt x="128789" y="515155"/>
                </a:cubicBezTo>
                <a:cubicBezTo>
                  <a:pt x="130259" y="532794"/>
                  <a:pt x="138502" y="481055"/>
                  <a:pt x="141668" y="463640"/>
                </a:cubicBezTo>
                <a:cubicBezTo>
                  <a:pt x="147098" y="433774"/>
                  <a:pt x="150254" y="403539"/>
                  <a:pt x="154547" y="373488"/>
                </a:cubicBezTo>
                <a:cubicBezTo>
                  <a:pt x="148666" y="329378"/>
                  <a:pt x="173256" y="162997"/>
                  <a:pt x="77273" y="141668"/>
                </a:cubicBezTo>
                <a:cubicBezTo>
                  <a:pt x="55904" y="136920"/>
                  <a:pt x="34344" y="150254"/>
                  <a:pt x="12879" y="154547"/>
                </a:cubicBezTo>
                <a:cubicBezTo>
                  <a:pt x="25758" y="197476"/>
                  <a:pt x="35427" y="241503"/>
                  <a:pt x="51516" y="283335"/>
                </a:cubicBezTo>
                <a:cubicBezTo>
                  <a:pt x="57072" y="297782"/>
                  <a:pt x="71838" y="307479"/>
                  <a:pt x="77273" y="321972"/>
                </a:cubicBezTo>
                <a:cubicBezTo>
                  <a:pt x="84959" y="342468"/>
                  <a:pt x="74673" y="370888"/>
                  <a:pt x="90152" y="386366"/>
                </a:cubicBezTo>
                <a:cubicBezTo>
                  <a:pt x="105631" y="401845"/>
                  <a:pt x="133082" y="394952"/>
                  <a:pt x="154547" y="399245"/>
                </a:cubicBezTo>
                <a:cubicBezTo>
                  <a:pt x="169091" y="297432"/>
                  <a:pt x="185009" y="266987"/>
                  <a:pt x="128789" y="154547"/>
                </a:cubicBezTo>
                <a:cubicBezTo>
                  <a:pt x="120203" y="137375"/>
                  <a:pt x="92428" y="140576"/>
                  <a:pt x="77273" y="128789"/>
                </a:cubicBezTo>
                <a:cubicBezTo>
                  <a:pt x="53312" y="110152"/>
                  <a:pt x="34344" y="85860"/>
                  <a:pt x="12879" y="64395"/>
                </a:cubicBezTo>
                <a:lnTo>
                  <a:pt x="0" y="5151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1011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304A-6904-EF24-0542-A49D7431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LEGAL REQUIREMENT: </a:t>
            </a:r>
            <a:r>
              <a:rPr lang="en-CA" sz="8000" b="1" dirty="0"/>
              <a:t>MEANINGFUL CONSENT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8D91B-015B-D39D-D49A-6735318E2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600" dirty="0"/>
              <a:t>PRIVACY COMMISIONER OF CANADA  </a:t>
            </a:r>
          </a:p>
        </p:txBody>
      </p:sp>
    </p:spTree>
    <p:extLst>
      <p:ext uri="{BB962C8B-B14F-4D97-AF65-F5344CB8AC3E}">
        <p14:creationId xmlns:p14="http://schemas.microsoft.com/office/powerpoint/2010/main" val="3777560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9CEC6-3F90-5850-B4ED-E3128A8BF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8" t="5237" r="24366"/>
          <a:stretch/>
        </p:blipFill>
        <p:spPr>
          <a:xfrm>
            <a:off x="1275008" y="360608"/>
            <a:ext cx="7946265" cy="649571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4F2C9D8-66F1-E203-FCBE-18B47406BAC0}"/>
              </a:ext>
            </a:extLst>
          </p:cNvPr>
          <p:cNvSpPr/>
          <p:nvPr/>
        </p:nvSpPr>
        <p:spPr>
          <a:xfrm>
            <a:off x="1189182" y="268318"/>
            <a:ext cx="987348" cy="634953"/>
          </a:xfrm>
          <a:custGeom>
            <a:avLst/>
            <a:gdLst>
              <a:gd name="connsiteX0" fmla="*/ 987348 w 987348"/>
              <a:gd name="connsiteY0" fmla="*/ 169564 h 634953"/>
              <a:gd name="connsiteX1" fmla="*/ 665376 w 987348"/>
              <a:gd name="connsiteY1" fmla="*/ 66533 h 634953"/>
              <a:gd name="connsiteX2" fmla="*/ 562345 w 987348"/>
              <a:gd name="connsiteY2" fmla="*/ 27896 h 634953"/>
              <a:gd name="connsiteX3" fmla="*/ 317646 w 987348"/>
              <a:gd name="connsiteY3" fmla="*/ 15017 h 634953"/>
              <a:gd name="connsiteX4" fmla="*/ 60069 w 987348"/>
              <a:gd name="connsiteY4" fmla="*/ 15017 h 634953"/>
              <a:gd name="connsiteX5" fmla="*/ 21432 w 987348"/>
              <a:gd name="connsiteY5" fmla="*/ 53654 h 634953"/>
              <a:gd name="connsiteX6" fmla="*/ 21432 w 987348"/>
              <a:gd name="connsiteY6" fmla="*/ 401383 h 634953"/>
              <a:gd name="connsiteX7" fmla="*/ 124463 w 987348"/>
              <a:gd name="connsiteY7" fmla="*/ 491536 h 634953"/>
              <a:gd name="connsiteX8" fmla="*/ 253252 w 987348"/>
              <a:gd name="connsiteY8" fmla="*/ 555930 h 634953"/>
              <a:gd name="connsiteX9" fmla="*/ 382041 w 987348"/>
              <a:gd name="connsiteY9" fmla="*/ 607445 h 634953"/>
              <a:gd name="connsiteX10" fmla="*/ 639618 w 987348"/>
              <a:gd name="connsiteY10" fmla="*/ 633203 h 634953"/>
              <a:gd name="connsiteX11" fmla="*/ 858559 w 987348"/>
              <a:gd name="connsiteY11" fmla="*/ 633203 h 6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7348" h="634953">
                <a:moveTo>
                  <a:pt x="987348" y="169564"/>
                </a:moveTo>
                <a:cubicBezTo>
                  <a:pt x="796913" y="87949"/>
                  <a:pt x="993865" y="167607"/>
                  <a:pt x="665376" y="66533"/>
                </a:cubicBezTo>
                <a:cubicBezTo>
                  <a:pt x="630319" y="55746"/>
                  <a:pt x="598628" y="33271"/>
                  <a:pt x="562345" y="27896"/>
                </a:cubicBezTo>
                <a:cubicBezTo>
                  <a:pt x="481548" y="15926"/>
                  <a:pt x="399212" y="19310"/>
                  <a:pt x="317646" y="15017"/>
                </a:cubicBezTo>
                <a:cubicBezTo>
                  <a:pt x="222565" y="3132"/>
                  <a:pt x="160621" y="-11797"/>
                  <a:pt x="60069" y="15017"/>
                </a:cubicBezTo>
                <a:cubicBezTo>
                  <a:pt x="42470" y="19710"/>
                  <a:pt x="34311" y="40775"/>
                  <a:pt x="21432" y="53654"/>
                </a:cubicBezTo>
                <a:cubicBezTo>
                  <a:pt x="-342" y="184297"/>
                  <a:pt x="-13229" y="228080"/>
                  <a:pt x="21432" y="401383"/>
                </a:cubicBezTo>
                <a:cubicBezTo>
                  <a:pt x="25019" y="419316"/>
                  <a:pt x="109299" y="481427"/>
                  <a:pt x="124463" y="491536"/>
                </a:cubicBezTo>
                <a:cubicBezTo>
                  <a:pt x="202392" y="543489"/>
                  <a:pt x="171424" y="519562"/>
                  <a:pt x="253252" y="555930"/>
                </a:cubicBezTo>
                <a:cubicBezTo>
                  <a:pt x="301845" y="577527"/>
                  <a:pt x="325031" y="598674"/>
                  <a:pt x="382041" y="607445"/>
                </a:cubicBezTo>
                <a:cubicBezTo>
                  <a:pt x="467325" y="620565"/>
                  <a:pt x="553457" y="628546"/>
                  <a:pt x="639618" y="633203"/>
                </a:cubicBezTo>
                <a:cubicBezTo>
                  <a:pt x="712492" y="637142"/>
                  <a:pt x="785579" y="633203"/>
                  <a:pt x="858559" y="63320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48829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764E0-E163-83EA-CD4E-B00C9617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6" t="6013" r="8116" b="-25"/>
          <a:stretch/>
        </p:blipFill>
        <p:spPr>
          <a:xfrm>
            <a:off x="989527" y="413798"/>
            <a:ext cx="10212946" cy="64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30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90AD6-05FF-2C96-66E6-BBD9B3492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0" t="5237" r="15388"/>
          <a:stretch/>
        </p:blipFill>
        <p:spPr>
          <a:xfrm>
            <a:off x="1326524" y="360608"/>
            <a:ext cx="8989453" cy="64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1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6F80-513A-F0BE-FA53-FBE9AD608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/>
              <a:t>THE EDI QUESTIONAIRE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B1BEF-3C67-5ED0-6288-58B341BD5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332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1D22A7-9DA9-7DFE-496F-7DA478E71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8" t="5998" r="23986" b="-49"/>
          <a:stretch/>
        </p:blipFill>
        <p:spPr>
          <a:xfrm>
            <a:off x="630195" y="109395"/>
            <a:ext cx="9008075" cy="73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4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C1650-606E-21A4-C300-19C5C26CB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0"/>
          <a:stretch/>
        </p:blipFill>
        <p:spPr>
          <a:xfrm>
            <a:off x="0" y="334851"/>
            <a:ext cx="12192000" cy="65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643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55FE6-0A2B-6601-1836-6377D83F3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9" t="5925" r="16182"/>
          <a:stretch/>
        </p:blipFill>
        <p:spPr>
          <a:xfrm>
            <a:off x="1359242" y="69894"/>
            <a:ext cx="9341709" cy="679931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E88652-2AA1-2E1F-5B5F-0FCAD476AF3D}"/>
              </a:ext>
            </a:extLst>
          </p:cNvPr>
          <p:cNvSpPr/>
          <p:nvPr/>
        </p:nvSpPr>
        <p:spPr>
          <a:xfrm>
            <a:off x="5263300" y="3168203"/>
            <a:ext cx="121413" cy="193183"/>
          </a:xfrm>
          <a:custGeom>
            <a:avLst/>
            <a:gdLst>
              <a:gd name="connsiteX0" fmla="*/ 81432 w 121413"/>
              <a:gd name="connsiteY0" fmla="*/ 0 h 193183"/>
              <a:gd name="connsiteX1" fmla="*/ 68554 w 121413"/>
              <a:gd name="connsiteY1" fmla="*/ 64394 h 193183"/>
              <a:gd name="connsiteX2" fmla="*/ 55675 w 121413"/>
              <a:gd name="connsiteY2" fmla="*/ 180304 h 193183"/>
              <a:gd name="connsiteX3" fmla="*/ 17038 w 121413"/>
              <a:gd name="connsiteY3" fmla="*/ 193183 h 193183"/>
              <a:gd name="connsiteX4" fmla="*/ 29917 w 121413"/>
              <a:gd name="connsiteY4" fmla="*/ 12879 h 193183"/>
              <a:gd name="connsiteX5" fmla="*/ 55675 w 121413"/>
              <a:gd name="connsiteY5" fmla="*/ 51515 h 193183"/>
              <a:gd name="connsiteX6" fmla="*/ 94311 w 121413"/>
              <a:gd name="connsiteY6" fmla="*/ 90152 h 193183"/>
              <a:gd name="connsiteX7" fmla="*/ 120069 w 121413"/>
              <a:gd name="connsiteY7" fmla="*/ 154546 h 193183"/>
              <a:gd name="connsiteX8" fmla="*/ 81432 w 121413"/>
              <a:gd name="connsiteY8" fmla="*/ 128789 h 193183"/>
              <a:gd name="connsiteX9" fmla="*/ 55675 w 121413"/>
              <a:gd name="connsiteY9" fmla="*/ 90152 h 19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413" h="193183">
                <a:moveTo>
                  <a:pt x="81432" y="0"/>
                </a:moveTo>
                <a:cubicBezTo>
                  <a:pt x="77139" y="21465"/>
                  <a:pt x="71650" y="42724"/>
                  <a:pt x="68554" y="64394"/>
                </a:cubicBezTo>
                <a:cubicBezTo>
                  <a:pt x="63056" y="102878"/>
                  <a:pt x="70113" y="144210"/>
                  <a:pt x="55675" y="180304"/>
                </a:cubicBezTo>
                <a:cubicBezTo>
                  <a:pt x="50633" y="192909"/>
                  <a:pt x="29917" y="188890"/>
                  <a:pt x="17038" y="193183"/>
                </a:cubicBezTo>
                <a:cubicBezTo>
                  <a:pt x="220" y="125913"/>
                  <a:pt x="-15833" y="92941"/>
                  <a:pt x="29917" y="12879"/>
                </a:cubicBezTo>
                <a:cubicBezTo>
                  <a:pt x="37596" y="-560"/>
                  <a:pt x="45766" y="39624"/>
                  <a:pt x="55675" y="51515"/>
                </a:cubicBezTo>
                <a:cubicBezTo>
                  <a:pt x="67335" y="65507"/>
                  <a:pt x="81432" y="77273"/>
                  <a:pt x="94311" y="90152"/>
                </a:cubicBezTo>
                <a:cubicBezTo>
                  <a:pt x="102897" y="111617"/>
                  <a:pt x="127380" y="132614"/>
                  <a:pt x="120069" y="154546"/>
                </a:cubicBezTo>
                <a:cubicBezTo>
                  <a:pt x="115174" y="169230"/>
                  <a:pt x="89636" y="141915"/>
                  <a:pt x="81432" y="128789"/>
                </a:cubicBezTo>
                <a:cubicBezTo>
                  <a:pt x="51602" y="81061"/>
                  <a:pt x="55675" y="4553"/>
                  <a:pt x="55675" y="9015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FAE98D5-00B9-237A-0091-0658110266AD}"/>
              </a:ext>
            </a:extLst>
          </p:cNvPr>
          <p:cNvSpPr/>
          <p:nvPr/>
        </p:nvSpPr>
        <p:spPr>
          <a:xfrm>
            <a:off x="5125792" y="3979572"/>
            <a:ext cx="247422" cy="360608"/>
          </a:xfrm>
          <a:custGeom>
            <a:avLst/>
            <a:gdLst>
              <a:gd name="connsiteX0" fmla="*/ 0 w 247422"/>
              <a:gd name="connsiteY0" fmla="*/ 12879 h 360608"/>
              <a:gd name="connsiteX1" fmla="*/ 77273 w 247422"/>
              <a:gd name="connsiteY1" fmla="*/ 334851 h 360608"/>
              <a:gd name="connsiteX2" fmla="*/ 141667 w 247422"/>
              <a:gd name="connsiteY2" fmla="*/ 360608 h 360608"/>
              <a:gd name="connsiteX3" fmla="*/ 193183 w 247422"/>
              <a:gd name="connsiteY3" fmla="*/ 347729 h 360608"/>
              <a:gd name="connsiteX4" fmla="*/ 206062 w 247422"/>
              <a:gd name="connsiteY4" fmla="*/ 0 h 360608"/>
              <a:gd name="connsiteX5" fmla="*/ 115909 w 247422"/>
              <a:gd name="connsiteY5" fmla="*/ 25758 h 360608"/>
              <a:gd name="connsiteX6" fmla="*/ 103031 w 247422"/>
              <a:gd name="connsiteY6" fmla="*/ 64394 h 360608"/>
              <a:gd name="connsiteX7" fmla="*/ 115909 w 247422"/>
              <a:gd name="connsiteY7" fmla="*/ 244698 h 360608"/>
              <a:gd name="connsiteX8" fmla="*/ 193183 w 247422"/>
              <a:gd name="connsiteY8" fmla="*/ 296214 h 360608"/>
              <a:gd name="connsiteX9" fmla="*/ 244698 w 247422"/>
              <a:gd name="connsiteY9" fmla="*/ 180304 h 36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422" h="360608">
                <a:moveTo>
                  <a:pt x="0" y="12879"/>
                </a:moveTo>
                <a:cubicBezTo>
                  <a:pt x="12942" y="97003"/>
                  <a:pt x="28166" y="258463"/>
                  <a:pt x="77273" y="334851"/>
                </a:cubicBezTo>
                <a:cubicBezTo>
                  <a:pt x="89774" y="354297"/>
                  <a:pt x="120202" y="352022"/>
                  <a:pt x="141667" y="360608"/>
                </a:cubicBezTo>
                <a:cubicBezTo>
                  <a:pt x="158839" y="356315"/>
                  <a:pt x="182563" y="361889"/>
                  <a:pt x="193183" y="347729"/>
                </a:cubicBezTo>
                <a:cubicBezTo>
                  <a:pt x="247571" y="275212"/>
                  <a:pt x="206708" y="12918"/>
                  <a:pt x="206062" y="0"/>
                </a:cubicBezTo>
                <a:cubicBezTo>
                  <a:pt x="176011" y="8586"/>
                  <a:pt x="142412" y="9194"/>
                  <a:pt x="115909" y="25758"/>
                </a:cubicBezTo>
                <a:cubicBezTo>
                  <a:pt x="104397" y="32953"/>
                  <a:pt x="103031" y="50819"/>
                  <a:pt x="103031" y="64394"/>
                </a:cubicBezTo>
                <a:cubicBezTo>
                  <a:pt x="103031" y="124648"/>
                  <a:pt x="94070" y="188541"/>
                  <a:pt x="115909" y="244698"/>
                </a:cubicBezTo>
                <a:cubicBezTo>
                  <a:pt x="127129" y="273550"/>
                  <a:pt x="193183" y="296214"/>
                  <a:pt x="193183" y="296214"/>
                </a:cubicBezTo>
                <a:cubicBezTo>
                  <a:pt x="265304" y="242122"/>
                  <a:pt x="244698" y="279042"/>
                  <a:pt x="244698" y="18030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BC1BE60-5A2C-C3C9-49DC-B0D939B88ED9}"/>
              </a:ext>
            </a:extLst>
          </p:cNvPr>
          <p:cNvSpPr/>
          <p:nvPr/>
        </p:nvSpPr>
        <p:spPr>
          <a:xfrm>
            <a:off x="5280338" y="4605339"/>
            <a:ext cx="194489" cy="1009850"/>
          </a:xfrm>
          <a:custGeom>
            <a:avLst/>
            <a:gdLst>
              <a:gd name="connsiteX0" fmla="*/ 0 w 194489"/>
              <a:gd name="connsiteY0" fmla="*/ 610605 h 1009850"/>
              <a:gd name="connsiteX1" fmla="*/ 25758 w 194489"/>
              <a:gd name="connsiteY1" fmla="*/ 816667 h 1009850"/>
              <a:gd name="connsiteX2" fmla="*/ 51516 w 194489"/>
              <a:gd name="connsiteY2" fmla="*/ 881061 h 1009850"/>
              <a:gd name="connsiteX3" fmla="*/ 64394 w 194489"/>
              <a:gd name="connsiteY3" fmla="*/ 945455 h 1009850"/>
              <a:gd name="connsiteX4" fmla="*/ 128789 w 194489"/>
              <a:gd name="connsiteY4" fmla="*/ 881061 h 1009850"/>
              <a:gd name="connsiteX5" fmla="*/ 167425 w 194489"/>
              <a:gd name="connsiteY5" fmla="*/ 417422 h 1009850"/>
              <a:gd name="connsiteX6" fmla="*/ 193183 w 194489"/>
              <a:gd name="connsiteY6" fmla="*/ 198481 h 1009850"/>
              <a:gd name="connsiteX7" fmla="*/ 180304 w 194489"/>
              <a:gd name="connsiteY7" fmla="*/ 5298 h 1009850"/>
              <a:gd name="connsiteX8" fmla="*/ 128789 w 194489"/>
              <a:gd name="connsiteY8" fmla="*/ 43934 h 1009850"/>
              <a:gd name="connsiteX9" fmla="*/ 90152 w 194489"/>
              <a:gd name="connsiteY9" fmla="*/ 134086 h 1009850"/>
              <a:gd name="connsiteX10" fmla="*/ 115910 w 194489"/>
              <a:gd name="connsiteY10" fmla="*/ 649241 h 1009850"/>
              <a:gd name="connsiteX11" fmla="*/ 154547 w 194489"/>
              <a:gd name="connsiteY11" fmla="*/ 1009850 h 10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489" h="1009850">
                <a:moveTo>
                  <a:pt x="0" y="610605"/>
                </a:moveTo>
                <a:cubicBezTo>
                  <a:pt x="6101" y="683816"/>
                  <a:pt x="3166" y="748890"/>
                  <a:pt x="25758" y="816667"/>
                </a:cubicBezTo>
                <a:cubicBezTo>
                  <a:pt x="33069" y="838599"/>
                  <a:pt x="42930" y="859596"/>
                  <a:pt x="51516" y="881061"/>
                </a:cubicBezTo>
                <a:cubicBezTo>
                  <a:pt x="55809" y="902526"/>
                  <a:pt x="42504" y="945455"/>
                  <a:pt x="64394" y="945455"/>
                </a:cubicBezTo>
                <a:cubicBezTo>
                  <a:pt x="94750" y="945455"/>
                  <a:pt x="122976" y="910855"/>
                  <a:pt x="128789" y="881061"/>
                </a:cubicBezTo>
                <a:cubicBezTo>
                  <a:pt x="158489" y="728849"/>
                  <a:pt x="149305" y="571442"/>
                  <a:pt x="167425" y="417422"/>
                </a:cubicBezTo>
                <a:lnTo>
                  <a:pt x="193183" y="198481"/>
                </a:lnTo>
                <a:cubicBezTo>
                  <a:pt x="188890" y="134087"/>
                  <a:pt x="205126" y="64871"/>
                  <a:pt x="180304" y="5298"/>
                </a:cubicBezTo>
                <a:cubicBezTo>
                  <a:pt x="172048" y="-14515"/>
                  <a:pt x="141098" y="26350"/>
                  <a:pt x="128789" y="43934"/>
                </a:cubicBezTo>
                <a:cubicBezTo>
                  <a:pt x="110040" y="70718"/>
                  <a:pt x="103031" y="104035"/>
                  <a:pt x="90152" y="134086"/>
                </a:cubicBezTo>
                <a:cubicBezTo>
                  <a:pt x="98738" y="305804"/>
                  <a:pt x="102723" y="477815"/>
                  <a:pt x="115910" y="649241"/>
                </a:cubicBezTo>
                <a:cubicBezTo>
                  <a:pt x="156081" y="1171465"/>
                  <a:pt x="154547" y="840783"/>
                  <a:pt x="154547" y="100985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CCC259-A852-1FD4-8FDE-F76C745A0016}"/>
              </a:ext>
            </a:extLst>
          </p:cNvPr>
          <p:cNvSpPr/>
          <p:nvPr/>
        </p:nvSpPr>
        <p:spPr>
          <a:xfrm>
            <a:off x="5009882" y="5859887"/>
            <a:ext cx="515155" cy="688708"/>
          </a:xfrm>
          <a:custGeom>
            <a:avLst/>
            <a:gdLst>
              <a:gd name="connsiteX0" fmla="*/ 347729 w 515155"/>
              <a:gd name="connsiteY0" fmla="*/ 0 h 688708"/>
              <a:gd name="connsiteX1" fmla="*/ 180304 w 515155"/>
              <a:gd name="connsiteY1" fmla="*/ 334851 h 688708"/>
              <a:gd name="connsiteX2" fmla="*/ 103031 w 515155"/>
              <a:gd name="connsiteY2" fmla="*/ 489398 h 688708"/>
              <a:gd name="connsiteX3" fmla="*/ 38636 w 515155"/>
              <a:gd name="connsiteY3" fmla="*/ 605307 h 688708"/>
              <a:gd name="connsiteX4" fmla="*/ 0 w 515155"/>
              <a:gd name="connsiteY4" fmla="*/ 682581 h 688708"/>
              <a:gd name="connsiteX5" fmla="*/ 77273 w 515155"/>
              <a:gd name="connsiteY5" fmla="*/ 425003 h 688708"/>
              <a:gd name="connsiteX6" fmla="*/ 77273 w 515155"/>
              <a:gd name="connsiteY6" fmla="*/ 25758 h 688708"/>
              <a:gd name="connsiteX7" fmla="*/ 38636 w 515155"/>
              <a:gd name="connsiteY7" fmla="*/ 12879 h 688708"/>
              <a:gd name="connsiteX8" fmla="*/ 25757 w 515155"/>
              <a:gd name="connsiteY8" fmla="*/ 103031 h 688708"/>
              <a:gd name="connsiteX9" fmla="*/ 167425 w 515155"/>
              <a:gd name="connsiteY9" fmla="*/ 244699 h 688708"/>
              <a:gd name="connsiteX10" fmla="*/ 296214 w 515155"/>
              <a:gd name="connsiteY10" fmla="*/ 373488 h 688708"/>
              <a:gd name="connsiteX11" fmla="*/ 386366 w 515155"/>
              <a:gd name="connsiteY11" fmla="*/ 450761 h 688708"/>
              <a:gd name="connsiteX12" fmla="*/ 450760 w 515155"/>
              <a:gd name="connsiteY12" fmla="*/ 476519 h 688708"/>
              <a:gd name="connsiteX13" fmla="*/ 515155 w 515155"/>
              <a:gd name="connsiteY13" fmla="*/ 489398 h 68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5155" h="688708">
                <a:moveTo>
                  <a:pt x="347729" y="0"/>
                </a:moveTo>
                <a:cubicBezTo>
                  <a:pt x="275509" y="216665"/>
                  <a:pt x="343900" y="38333"/>
                  <a:pt x="180304" y="334851"/>
                </a:cubicBezTo>
                <a:cubicBezTo>
                  <a:pt x="152481" y="385281"/>
                  <a:pt x="129756" y="438378"/>
                  <a:pt x="103031" y="489398"/>
                </a:cubicBezTo>
                <a:cubicBezTo>
                  <a:pt x="82522" y="528550"/>
                  <a:pt x="59435" y="566308"/>
                  <a:pt x="38636" y="605307"/>
                </a:cubicBezTo>
                <a:cubicBezTo>
                  <a:pt x="25084" y="630717"/>
                  <a:pt x="0" y="711379"/>
                  <a:pt x="0" y="682581"/>
                </a:cubicBezTo>
                <a:cubicBezTo>
                  <a:pt x="0" y="649675"/>
                  <a:pt x="64221" y="464160"/>
                  <a:pt x="77273" y="425003"/>
                </a:cubicBezTo>
                <a:cubicBezTo>
                  <a:pt x="88806" y="286603"/>
                  <a:pt x="105713" y="167956"/>
                  <a:pt x="77273" y="25758"/>
                </a:cubicBezTo>
                <a:cubicBezTo>
                  <a:pt x="74611" y="12446"/>
                  <a:pt x="51515" y="17172"/>
                  <a:pt x="38636" y="12879"/>
                </a:cubicBezTo>
                <a:cubicBezTo>
                  <a:pt x="34343" y="42930"/>
                  <a:pt x="18395" y="73582"/>
                  <a:pt x="25757" y="103031"/>
                </a:cubicBezTo>
                <a:cubicBezTo>
                  <a:pt x="35573" y="142294"/>
                  <a:pt x="152043" y="230222"/>
                  <a:pt x="167425" y="244699"/>
                </a:cubicBezTo>
                <a:cubicBezTo>
                  <a:pt x="211635" y="286309"/>
                  <a:pt x="253284" y="330558"/>
                  <a:pt x="296214" y="373488"/>
                </a:cubicBezTo>
                <a:cubicBezTo>
                  <a:pt x="327902" y="405176"/>
                  <a:pt x="347137" y="431146"/>
                  <a:pt x="386366" y="450761"/>
                </a:cubicBezTo>
                <a:cubicBezTo>
                  <a:pt x="407044" y="461100"/>
                  <a:pt x="428828" y="469208"/>
                  <a:pt x="450760" y="476519"/>
                </a:cubicBezTo>
                <a:cubicBezTo>
                  <a:pt x="492520" y="490439"/>
                  <a:pt x="487952" y="489398"/>
                  <a:pt x="515155" y="48939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458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E15D8-B230-EF12-17F2-7E5887633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4" t="6285" r="15169"/>
          <a:stretch/>
        </p:blipFill>
        <p:spPr>
          <a:xfrm>
            <a:off x="284205" y="54284"/>
            <a:ext cx="9835979" cy="70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747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B0BC2-035C-40B6-090A-DFA7ECB64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8" t="5925" r="14865"/>
          <a:stretch/>
        </p:blipFill>
        <p:spPr>
          <a:xfrm>
            <a:off x="691978" y="81377"/>
            <a:ext cx="10144898" cy="724249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1729E88-F6F8-741D-A238-CCA901B3D664}"/>
              </a:ext>
            </a:extLst>
          </p:cNvPr>
          <p:cNvSpPr/>
          <p:nvPr/>
        </p:nvSpPr>
        <p:spPr>
          <a:xfrm>
            <a:off x="4571499" y="2073499"/>
            <a:ext cx="418263" cy="335100"/>
          </a:xfrm>
          <a:custGeom>
            <a:avLst/>
            <a:gdLst>
              <a:gd name="connsiteX0" fmla="*/ 180805 w 418263"/>
              <a:gd name="connsiteY0" fmla="*/ 0 h 335100"/>
              <a:gd name="connsiteX1" fmla="*/ 155047 w 418263"/>
              <a:gd name="connsiteY1" fmla="*/ 64394 h 335100"/>
              <a:gd name="connsiteX2" fmla="*/ 116411 w 418263"/>
              <a:gd name="connsiteY2" fmla="*/ 115909 h 335100"/>
              <a:gd name="connsiteX3" fmla="*/ 64895 w 418263"/>
              <a:gd name="connsiteY3" fmla="*/ 193183 h 335100"/>
              <a:gd name="connsiteX4" fmla="*/ 26259 w 418263"/>
              <a:gd name="connsiteY4" fmla="*/ 244698 h 335100"/>
              <a:gd name="connsiteX5" fmla="*/ 501 w 418263"/>
              <a:gd name="connsiteY5" fmla="*/ 309093 h 335100"/>
              <a:gd name="connsiteX6" fmla="*/ 26259 w 418263"/>
              <a:gd name="connsiteY6" fmla="*/ 77273 h 335100"/>
              <a:gd name="connsiteX7" fmla="*/ 116411 w 418263"/>
              <a:gd name="connsiteY7" fmla="*/ 141667 h 335100"/>
              <a:gd name="connsiteX8" fmla="*/ 219442 w 418263"/>
              <a:gd name="connsiteY8" fmla="*/ 180304 h 335100"/>
              <a:gd name="connsiteX9" fmla="*/ 348231 w 418263"/>
              <a:gd name="connsiteY9" fmla="*/ 244698 h 335100"/>
              <a:gd name="connsiteX10" fmla="*/ 386867 w 418263"/>
              <a:gd name="connsiteY10" fmla="*/ 283335 h 335100"/>
              <a:gd name="connsiteX11" fmla="*/ 412625 w 418263"/>
              <a:gd name="connsiteY11" fmla="*/ 334850 h 335100"/>
              <a:gd name="connsiteX12" fmla="*/ 322473 w 418263"/>
              <a:gd name="connsiteY12" fmla="*/ 270456 h 335100"/>
              <a:gd name="connsiteX13" fmla="*/ 52016 w 418263"/>
              <a:gd name="connsiteY13" fmla="*/ 141667 h 335100"/>
              <a:gd name="connsiteX14" fmla="*/ 501 w 418263"/>
              <a:gd name="connsiteY14" fmla="*/ 115909 h 3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8263" h="335100">
                <a:moveTo>
                  <a:pt x="180805" y="0"/>
                </a:moveTo>
                <a:cubicBezTo>
                  <a:pt x="172219" y="21465"/>
                  <a:pt x="166274" y="44185"/>
                  <a:pt x="155047" y="64394"/>
                </a:cubicBezTo>
                <a:cubicBezTo>
                  <a:pt x="144623" y="83157"/>
                  <a:pt x="128720" y="98325"/>
                  <a:pt x="116411" y="115909"/>
                </a:cubicBezTo>
                <a:cubicBezTo>
                  <a:pt x="98658" y="141270"/>
                  <a:pt x="83469" y="168417"/>
                  <a:pt x="64895" y="193183"/>
                </a:cubicBezTo>
                <a:cubicBezTo>
                  <a:pt x="52016" y="210355"/>
                  <a:pt x="36683" y="225935"/>
                  <a:pt x="26259" y="244698"/>
                </a:cubicBezTo>
                <a:cubicBezTo>
                  <a:pt x="15032" y="264907"/>
                  <a:pt x="9087" y="287628"/>
                  <a:pt x="501" y="309093"/>
                </a:cubicBezTo>
                <a:cubicBezTo>
                  <a:pt x="9087" y="231820"/>
                  <a:pt x="-17996" y="141198"/>
                  <a:pt x="26259" y="77273"/>
                </a:cubicBezTo>
                <a:cubicBezTo>
                  <a:pt x="47279" y="46910"/>
                  <a:pt x="83826" y="124288"/>
                  <a:pt x="116411" y="141667"/>
                </a:cubicBezTo>
                <a:cubicBezTo>
                  <a:pt x="148775" y="158928"/>
                  <a:pt x="185924" y="165407"/>
                  <a:pt x="219442" y="180304"/>
                </a:cubicBezTo>
                <a:cubicBezTo>
                  <a:pt x="263302" y="199797"/>
                  <a:pt x="348231" y="244698"/>
                  <a:pt x="348231" y="244698"/>
                </a:cubicBezTo>
                <a:cubicBezTo>
                  <a:pt x="361110" y="257577"/>
                  <a:pt x="376281" y="268514"/>
                  <a:pt x="386867" y="283335"/>
                </a:cubicBezTo>
                <a:cubicBezTo>
                  <a:pt x="398026" y="298958"/>
                  <a:pt x="431451" y="338615"/>
                  <a:pt x="412625" y="334850"/>
                </a:cubicBezTo>
                <a:cubicBezTo>
                  <a:pt x="376413" y="327607"/>
                  <a:pt x="354537" y="288778"/>
                  <a:pt x="322473" y="270456"/>
                </a:cubicBezTo>
                <a:cubicBezTo>
                  <a:pt x="121146" y="155412"/>
                  <a:pt x="363120" y="349075"/>
                  <a:pt x="52016" y="141667"/>
                </a:cubicBezTo>
                <a:cubicBezTo>
                  <a:pt x="9808" y="113528"/>
                  <a:pt x="28858" y="115909"/>
                  <a:pt x="501" y="11590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8711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AEC90-1B6C-CC50-215A-D95F43C20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9" t="6465" r="14864" b="5564"/>
          <a:stretch/>
        </p:blipFill>
        <p:spPr>
          <a:xfrm>
            <a:off x="506627" y="139207"/>
            <a:ext cx="10330249" cy="690570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5B16ED0-B371-B01D-D3AB-338214D0C15A}"/>
              </a:ext>
            </a:extLst>
          </p:cNvPr>
          <p:cNvSpPr/>
          <p:nvPr/>
        </p:nvSpPr>
        <p:spPr>
          <a:xfrm>
            <a:off x="4752304" y="2537138"/>
            <a:ext cx="162276" cy="2815854"/>
          </a:xfrm>
          <a:custGeom>
            <a:avLst/>
            <a:gdLst>
              <a:gd name="connsiteX0" fmla="*/ 103031 w 162276"/>
              <a:gd name="connsiteY0" fmla="*/ 0 h 2815854"/>
              <a:gd name="connsiteX1" fmla="*/ 90152 w 162276"/>
              <a:gd name="connsiteY1" fmla="*/ 682580 h 2815854"/>
              <a:gd name="connsiteX2" fmla="*/ 64395 w 162276"/>
              <a:gd name="connsiteY2" fmla="*/ 862885 h 2815854"/>
              <a:gd name="connsiteX3" fmla="*/ 51516 w 162276"/>
              <a:gd name="connsiteY3" fmla="*/ 1287887 h 2815854"/>
              <a:gd name="connsiteX4" fmla="*/ 38637 w 162276"/>
              <a:gd name="connsiteY4" fmla="*/ 1429555 h 2815854"/>
              <a:gd name="connsiteX5" fmla="*/ 25758 w 162276"/>
              <a:gd name="connsiteY5" fmla="*/ 1661375 h 2815854"/>
              <a:gd name="connsiteX6" fmla="*/ 0 w 162276"/>
              <a:gd name="connsiteY6" fmla="*/ 2730321 h 281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276" h="2815854">
                <a:moveTo>
                  <a:pt x="103031" y="0"/>
                </a:moveTo>
                <a:cubicBezTo>
                  <a:pt x="98738" y="227527"/>
                  <a:pt x="100331" y="455241"/>
                  <a:pt x="90152" y="682580"/>
                </a:cubicBezTo>
                <a:cubicBezTo>
                  <a:pt x="87436" y="743231"/>
                  <a:pt x="68262" y="802296"/>
                  <a:pt x="64395" y="862885"/>
                </a:cubicBezTo>
                <a:cubicBezTo>
                  <a:pt x="55367" y="1004330"/>
                  <a:pt x="57952" y="1146301"/>
                  <a:pt x="51516" y="1287887"/>
                </a:cubicBezTo>
                <a:cubicBezTo>
                  <a:pt x="49363" y="1335255"/>
                  <a:pt x="41899" y="1382250"/>
                  <a:pt x="38637" y="1429555"/>
                </a:cubicBezTo>
                <a:cubicBezTo>
                  <a:pt x="33312" y="1506764"/>
                  <a:pt x="30051" y="1584102"/>
                  <a:pt x="25758" y="1661375"/>
                </a:cubicBezTo>
                <a:cubicBezTo>
                  <a:pt x="38819" y="2771557"/>
                  <a:pt x="342274" y="2958504"/>
                  <a:pt x="0" y="273032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470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C8633-1746-62BD-F747-6EA99C08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881D7E1-14CB-05A8-2027-5300C1AD3CE4}"/>
              </a:ext>
            </a:extLst>
          </p:cNvPr>
          <p:cNvSpPr/>
          <p:nvPr/>
        </p:nvSpPr>
        <p:spPr>
          <a:xfrm>
            <a:off x="4674962" y="1893194"/>
            <a:ext cx="360677" cy="803949"/>
          </a:xfrm>
          <a:custGeom>
            <a:avLst/>
            <a:gdLst>
              <a:gd name="connsiteX0" fmla="*/ 360677 w 360677"/>
              <a:gd name="connsiteY0" fmla="*/ 0 h 803949"/>
              <a:gd name="connsiteX1" fmla="*/ 334920 w 360677"/>
              <a:gd name="connsiteY1" fmla="*/ 77274 h 803949"/>
              <a:gd name="connsiteX2" fmla="*/ 257646 w 360677"/>
              <a:gd name="connsiteY2" fmla="*/ 283336 h 803949"/>
              <a:gd name="connsiteX3" fmla="*/ 154615 w 360677"/>
              <a:gd name="connsiteY3" fmla="*/ 592429 h 803949"/>
              <a:gd name="connsiteX4" fmla="*/ 167494 w 360677"/>
              <a:gd name="connsiteY4" fmla="*/ 798491 h 803949"/>
              <a:gd name="connsiteX5" fmla="*/ 141737 w 360677"/>
              <a:gd name="connsiteY5" fmla="*/ 721217 h 803949"/>
              <a:gd name="connsiteX6" fmla="*/ 77342 w 360677"/>
              <a:gd name="connsiteY6" fmla="*/ 643944 h 803949"/>
              <a:gd name="connsiteX7" fmla="*/ 25827 w 360677"/>
              <a:gd name="connsiteY7" fmla="*/ 515155 h 803949"/>
              <a:gd name="connsiteX8" fmla="*/ 69 w 360677"/>
              <a:gd name="connsiteY8" fmla="*/ 412124 h 80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677" h="803949">
                <a:moveTo>
                  <a:pt x="360677" y="0"/>
                </a:moveTo>
                <a:cubicBezTo>
                  <a:pt x="352091" y="25758"/>
                  <a:pt x="344199" y="51757"/>
                  <a:pt x="334920" y="77274"/>
                </a:cubicBezTo>
                <a:cubicBezTo>
                  <a:pt x="309850" y="146216"/>
                  <a:pt x="281493" y="213962"/>
                  <a:pt x="257646" y="283336"/>
                </a:cubicBezTo>
                <a:cubicBezTo>
                  <a:pt x="91909" y="765479"/>
                  <a:pt x="264598" y="299144"/>
                  <a:pt x="154615" y="592429"/>
                </a:cubicBezTo>
                <a:cubicBezTo>
                  <a:pt x="158908" y="661116"/>
                  <a:pt x="174342" y="730011"/>
                  <a:pt x="167494" y="798491"/>
                </a:cubicBezTo>
                <a:cubicBezTo>
                  <a:pt x="164793" y="825507"/>
                  <a:pt x="155418" y="744670"/>
                  <a:pt x="141737" y="721217"/>
                </a:cubicBezTo>
                <a:cubicBezTo>
                  <a:pt x="124843" y="692255"/>
                  <a:pt x="98807" y="669702"/>
                  <a:pt x="77342" y="643944"/>
                </a:cubicBezTo>
                <a:cubicBezTo>
                  <a:pt x="60170" y="601014"/>
                  <a:pt x="42062" y="558448"/>
                  <a:pt x="25827" y="515155"/>
                </a:cubicBezTo>
                <a:cubicBezTo>
                  <a:pt x="-2646" y="439226"/>
                  <a:pt x="69" y="462032"/>
                  <a:pt x="69" y="41212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2592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EF349-80DC-0BFF-BDAF-F64F3D852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6307" r="12128"/>
          <a:stretch/>
        </p:blipFill>
        <p:spPr>
          <a:xfrm>
            <a:off x="790833" y="109593"/>
            <a:ext cx="10392032" cy="714609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B71BA9E-6966-C767-96C0-ADBDF6202B7B}"/>
              </a:ext>
            </a:extLst>
          </p:cNvPr>
          <p:cNvSpPr/>
          <p:nvPr/>
        </p:nvSpPr>
        <p:spPr>
          <a:xfrm>
            <a:off x="4261464" y="5370490"/>
            <a:ext cx="400688" cy="425003"/>
          </a:xfrm>
          <a:custGeom>
            <a:avLst/>
            <a:gdLst>
              <a:gd name="connsiteX0" fmla="*/ 349173 w 400688"/>
              <a:gd name="connsiteY0" fmla="*/ 0 h 425003"/>
              <a:gd name="connsiteX1" fmla="*/ 246142 w 400688"/>
              <a:gd name="connsiteY1" fmla="*/ 167425 h 425003"/>
              <a:gd name="connsiteX2" fmla="*/ 130232 w 400688"/>
              <a:gd name="connsiteY2" fmla="*/ 309093 h 425003"/>
              <a:gd name="connsiteX3" fmla="*/ 52959 w 400688"/>
              <a:gd name="connsiteY3" fmla="*/ 425003 h 425003"/>
              <a:gd name="connsiteX4" fmla="*/ 14322 w 400688"/>
              <a:gd name="connsiteY4" fmla="*/ 360609 h 425003"/>
              <a:gd name="connsiteX5" fmla="*/ 27201 w 400688"/>
              <a:gd name="connsiteY5" fmla="*/ 90152 h 425003"/>
              <a:gd name="connsiteX6" fmla="*/ 220384 w 400688"/>
              <a:gd name="connsiteY6" fmla="*/ 206062 h 425003"/>
              <a:gd name="connsiteX7" fmla="*/ 323415 w 400688"/>
              <a:gd name="connsiteY7" fmla="*/ 321972 h 425003"/>
              <a:gd name="connsiteX8" fmla="*/ 349173 w 400688"/>
              <a:gd name="connsiteY8" fmla="*/ 360609 h 425003"/>
              <a:gd name="connsiteX9" fmla="*/ 400688 w 400688"/>
              <a:gd name="connsiteY9" fmla="*/ 425003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688" h="425003">
                <a:moveTo>
                  <a:pt x="349173" y="0"/>
                </a:moveTo>
                <a:cubicBezTo>
                  <a:pt x="314829" y="55808"/>
                  <a:pt x="284019" y="113952"/>
                  <a:pt x="246142" y="167425"/>
                </a:cubicBezTo>
                <a:cubicBezTo>
                  <a:pt x="210875" y="217214"/>
                  <a:pt x="164077" y="258326"/>
                  <a:pt x="130232" y="309093"/>
                </a:cubicBezTo>
                <a:cubicBezTo>
                  <a:pt x="40764" y="443295"/>
                  <a:pt x="139976" y="366990"/>
                  <a:pt x="52959" y="425003"/>
                </a:cubicBezTo>
                <a:cubicBezTo>
                  <a:pt x="40080" y="403538"/>
                  <a:pt x="20772" y="384796"/>
                  <a:pt x="14322" y="360609"/>
                </a:cubicBezTo>
                <a:cubicBezTo>
                  <a:pt x="-15262" y="249670"/>
                  <a:pt x="6996" y="201279"/>
                  <a:pt x="27201" y="90152"/>
                </a:cubicBezTo>
                <a:cubicBezTo>
                  <a:pt x="118181" y="135643"/>
                  <a:pt x="142344" y="141029"/>
                  <a:pt x="220384" y="206062"/>
                </a:cubicBezTo>
                <a:cubicBezTo>
                  <a:pt x="267094" y="244987"/>
                  <a:pt x="289802" y="274914"/>
                  <a:pt x="323415" y="321972"/>
                </a:cubicBezTo>
                <a:cubicBezTo>
                  <a:pt x="332412" y="334567"/>
                  <a:pt x="339264" y="348718"/>
                  <a:pt x="349173" y="360609"/>
                </a:cubicBezTo>
                <a:cubicBezTo>
                  <a:pt x="405953" y="428745"/>
                  <a:pt x="373678" y="370984"/>
                  <a:pt x="400688" y="42500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230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47C9B-F3CC-4D04-0F2A-14B9C616A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5900" r="12128" b="4915"/>
          <a:stretch/>
        </p:blipFill>
        <p:spPr>
          <a:xfrm>
            <a:off x="508000" y="49521"/>
            <a:ext cx="10724292" cy="701802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AF9FD52-59A2-CC6B-6C02-C1B212833591}"/>
              </a:ext>
            </a:extLst>
          </p:cNvPr>
          <p:cNvSpPr/>
          <p:nvPr/>
        </p:nvSpPr>
        <p:spPr>
          <a:xfrm>
            <a:off x="3887631" y="2305318"/>
            <a:ext cx="607096" cy="1339403"/>
          </a:xfrm>
          <a:custGeom>
            <a:avLst/>
            <a:gdLst>
              <a:gd name="connsiteX0" fmla="*/ 607096 w 607096"/>
              <a:gd name="connsiteY0" fmla="*/ 0 h 1339403"/>
              <a:gd name="connsiteX1" fmla="*/ 491186 w 607096"/>
              <a:gd name="connsiteY1" fmla="*/ 321972 h 1339403"/>
              <a:gd name="connsiteX2" fmla="*/ 169214 w 607096"/>
              <a:gd name="connsiteY2" fmla="*/ 1107583 h 1339403"/>
              <a:gd name="connsiteX3" fmla="*/ 53304 w 607096"/>
              <a:gd name="connsiteY3" fmla="*/ 1339403 h 1339403"/>
              <a:gd name="connsiteX4" fmla="*/ 40425 w 607096"/>
              <a:gd name="connsiteY4" fmla="*/ 1236372 h 1339403"/>
              <a:gd name="connsiteX5" fmla="*/ 1789 w 607096"/>
              <a:gd name="connsiteY5" fmla="*/ 1133341 h 1339403"/>
              <a:gd name="connsiteX6" fmla="*/ 14668 w 607096"/>
              <a:gd name="connsiteY6" fmla="*/ 669702 h 1339403"/>
              <a:gd name="connsiteX7" fmla="*/ 233608 w 607096"/>
              <a:gd name="connsiteY7" fmla="*/ 811369 h 1339403"/>
              <a:gd name="connsiteX8" fmla="*/ 529823 w 607096"/>
              <a:gd name="connsiteY8" fmla="*/ 1107583 h 1339403"/>
              <a:gd name="connsiteX9" fmla="*/ 581338 w 607096"/>
              <a:gd name="connsiteY9" fmla="*/ 1171978 h 133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7096" h="1339403">
                <a:moveTo>
                  <a:pt x="607096" y="0"/>
                </a:moveTo>
                <a:cubicBezTo>
                  <a:pt x="580964" y="182922"/>
                  <a:pt x="610151" y="37178"/>
                  <a:pt x="491186" y="321972"/>
                </a:cubicBezTo>
                <a:cubicBezTo>
                  <a:pt x="382101" y="583114"/>
                  <a:pt x="311814" y="863125"/>
                  <a:pt x="169214" y="1107583"/>
                </a:cubicBezTo>
                <a:cubicBezTo>
                  <a:pt x="65381" y="1285582"/>
                  <a:pt x="97922" y="1205551"/>
                  <a:pt x="53304" y="1339403"/>
                </a:cubicBezTo>
                <a:cubicBezTo>
                  <a:pt x="49011" y="1305059"/>
                  <a:pt x="48819" y="1269950"/>
                  <a:pt x="40425" y="1236372"/>
                </a:cubicBezTo>
                <a:cubicBezTo>
                  <a:pt x="31529" y="1200788"/>
                  <a:pt x="3454" y="1169982"/>
                  <a:pt x="1789" y="1133341"/>
                </a:cubicBezTo>
                <a:cubicBezTo>
                  <a:pt x="-5231" y="978895"/>
                  <a:pt x="10375" y="824248"/>
                  <a:pt x="14668" y="669702"/>
                </a:cubicBezTo>
                <a:cubicBezTo>
                  <a:pt x="87648" y="716924"/>
                  <a:pt x="167376" y="755072"/>
                  <a:pt x="233608" y="811369"/>
                </a:cubicBezTo>
                <a:cubicBezTo>
                  <a:pt x="340003" y="901804"/>
                  <a:pt x="413639" y="1030125"/>
                  <a:pt x="529823" y="1107583"/>
                </a:cubicBezTo>
                <a:cubicBezTo>
                  <a:pt x="579755" y="1140872"/>
                  <a:pt x="563564" y="1118657"/>
                  <a:pt x="581338" y="117197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300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BF092-40DA-09A3-B4A0-7DB4787A1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6090" r="15208" b="5719"/>
          <a:stretch/>
        </p:blipFill>
        <p:spPr>
          <a:xfrm>
            <a:off x="419100" y="153659"/>
            <a:ext cx="10312400" cy="69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462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465D9-CBA1-D1AC-A6ED-756CBFA76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3" t="4663" r="15168" b="4844"/>
          <a:stretch/>
        </p:blipFill>
        <p:spPr>
          <a:xfrm>
            <a:off x="691978" y="75525"/>
            <a:ext cx="10008973" cy="686407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7DB591D-7E81-5355-EB20-8053B6B50B3D}"/>
              </a:ext>
            </a:extLst>
          </p:cNvPr>
          <p:cNvSpPr/>
          <p:nvPr/>
        </p:nvSpPr>
        <p:spPr>
          <a:xfrm>
            <a:off x="4488825" y="3168203"/>
            <a:ext cx="521057" cy="697499"/>
          </a:xfrm>
          <a:custGeom>
            <a:avLst/>
            <a:gdLst>
              <a:gd name="connsiteX0" fmla="*/ 521057 w 521057"/>
              <a:gd name="connsiteY0" fmla="*/ 0 h 697499"/>
              <a:gd name="connsiteX1" fmla="*/ 469541 w 521057"/>
              <a:gd name="connsiteY1" fmla="*/ 77273 h 697499"/>
              <a:gd name="connsiteX2" fmla="*/ 353631 w 521057"/>
              <a:gd name="connsiteY2" fmla="*/ 218941 h 697499"/>
              <a:gd name="connsiteX3" fmla="*/ 276358 w 521057"/>
              <a:gd name="connsiteY3" fmla="*/ 360608 h 697499"/>
              <a:gd name="connsiteX4" fmla="*/ 121812 w 521057"/>
              <a:gd name="connsiteY4" fmla="*/ 656822 h 697499"/>
              <a:gd name="connsiteX5" fmla="*/ 108933 w 521057"/>
              <a:gd name="connsiteY5" fmla="*/ 695459 h 697499"/>
              <a:gd name="connsiteX6" fmla="*/ 31660 w 521057"/>
              <a:gd name="connsiteY6" fmla="*/ 463639 h 697499"/>
              <a:gd name="connsiteX7" fmla="*/ 18781 w 521057"/>
              <a:gd name="connsiteY7" fmla="*/ 386366 h 697499"/>
              <a:gd name="connsiteX8" fmla="*/ 5902 w 521057"/>
              <a:gd name="connsiteY8" fmla="*/ 334851 h 697499"/>
              <a:gd name="connsiteX9" fmla="*/ 134690 w 521057"/>
              <a:gd name="connsiteY9" fmla="*/ 373487 h 697499"/>
              <a:gd name="connsiteX10" fmla="*/ 186206 w 521057"/>
              <a:gd name="connsiteY10" fmla="*/ 412124 h 697499"/>
              <a:gd name="connsiteX11" fmla="*/ 224843 w 521057"/>
              <a:gd name="connsiteY11" fmla="*/ 450760 h 69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1057" h="697499">
                <a:moveTo>
                  <a:pt x="521057" y="0"/>
                </a:moveTo>
                <a:cubicBezTo>
                  <a:pt x="503885" y="25758"/>
                  <a:pt x="488346" y="52682"/>
                  <a:pt x="469541" y="77273"/>
                </a:cubicBezTo>
                <a:cubicBezTo>
                  <a:pt x="432478" y="125740"/>
                  <a:pt x="388003" y="168529"/>
                  <a:pt x="353631" y="218941"/>
                </a:cubicBezTo>
                <a:cubicBezTo>
                  <a:pt x="323329" y="263384"/>
                  <a:pt x="299787" y="312188"/>
                  <a:pt x="276358" y="360608"/>
                </a:cubicBezTo>
                <a:cubicBezTo>
                  <a:pt x="134980" y="652789"/>
                  <a:pt x="230504" y="548130"/>
                  <a:pt x="121812" y="656822"/>
                </a:cubicBezTo>
                <a:cubicBezTo>
                  <a:pt x="117519" y="669701"/>
                  <a:pt x="116824" y="706506"/>
                  <a:pt x="108933" y="695459"/>
                </a:cubicBezTo>
                <a:cubicBezTo>
                  <a:pt x="75897" y="649209"/>
                  <a:pt x="44416" y="523166"/>
                  <a:pt x="31660" y="463639"/>
                </a:cubicBezTo>
                <a:cubicBezTo>
                  <a:pt x="26189" y="438106"/>
                  <a:pt x="23902" y="411972"/>
                  <a:pt x="18781" y="386366"/>
                </a:cubicBezTo>
                <a:cubicBezTo>
                  <a:pt x="15310" y="369010"/>
                  <a:pt x="-11690" y="336806"/>
                  <a:pt x="5902" y="334851"/>
                </a:cubicBezTo>
                <a:cubicBezTo>
                  <a:pt x="50447" y="329901"/>
                  <a:pt x="91761" y="360608"/>
                  <a:pt x="134690" y="373487"/>
                </a:cubicBezTo>
                <a:cubicBezTo>
                  <a:pt x="151862" y="386366"/>
                  <a:pt x="169908" y="398155"/>
                  <a:pt x="186206" y="412124"/>
                </a:cubicBezTo>
                <a:cubicBezTo>
                  <a:pt x="200035" y="423977"/>
                  <a:pt x="224843" y="450760"/>
                  <a:pt x="224843" y="45076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9592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44CD3-95B5-9B43-6077-226D29EA4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6105" r="14662"/>
          <a:stretch/>
        </p:blipFill>
        <p:spPr>
          <a:xfrm>
            <a:off x="1346886" y="420130"/>
            <a:ext cx="9057503" cy="643619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611FAAC-A76C-560E-10E3-6785C177E4C3}"/>
              </a:ext>
            </a:extLst>
          </p:cNvPr>
          <p:cNvSpPr/>
          <p:nvPr/>
        </p:nvSpPr>
        <p:spPr>
          <a:xfrm>
            <a:off x="4790941" y="4700789"/>
            <a:ext cx="154751" cy="1558343"/>
          </a:xfrm>
          <a:custGeom>
            <a:avLst/>
            <a:gdLst>
              <a:gd name="connsiteX0" fmla="*/ 0 w 154751"/>
              <a:gd name="connsiteY0" fmla="*/ 257577 h 1558343"/>
              <a:gd name="connsiteX1" fmla="*/ 12879 w 154751"/>
              <a:gd name="connsiteY1" fmla="*/ 321972 h 1558343"/>
              <a:gd name="connsiteX2" fmla="*/ 51515 w 154751"/>
              <a:gd name="connsiteY2" fmla="*/ 759853 h 1558343"/>
              <a:gd name="connsiteX3" fmla="*/ 90152 w 154751"/>
              <a:gd name="connsiteY3" fmla="*/ 991673 h 1558343"/>
              <a:gd name="connsiteX4" fmla="*/ 103031 w 154751"/>
              <a:gd name="connsiteY4" fmla="*/ 1223493 h 1558343"/>
              <a:gd name="connsiteX5" fmla="*/ 128789 w 154751"/>
              <a:gd name="connsiteY5" fmla="*/ 1558343 h 1558343"/>
              <a:gd name="connsiteX6" fmla="*/ 90152 w 154751"/>
              <a:gd name="connsiteY6" fmla="*/ 1313645 h 1558343"/>
              <a:gd name="connsiteX7" fmla="*/ 77273 w 154751"/>
              <a:gd name="connsiteY7" fmla="*/ 978794 h 1558343"/>
              <a:gd name="connsiteX8" fmla="*/ 90152 w 154751"/>
              <a:gd name="connsiteY8" fmla="*/ 592428 h 1558343"/>
              <a:gd name="connsiteX9" fmla="*/ 128789 w 154751"/>
              <a:gd name="connsiteY9" fmla="*/ 231819 h 1558343"/>
              <a:gd name="connsiteX10" fmla="*/ 154546 w 154751"/>
              <a:gd name="connsiteY10" fmla="*/ 0 h 15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751" h="1558343">
                <a:moveTo>
                  <a:pt x="0" y="257577"/>
                </a:moveTo>
                <a:cubicBezTo>
                  <a:pt x="4293" y="279042"/>
                  <a:pt x="10370" y="300226"/>
                  <a:pt x="12879" y="321972"/>
                </a:cubicBezTo>
                <a:cubicBezTo>
                  <a:pt x="56616" y="701032"/>
                  <a:pt x="23857" y="469449"/>
                  <a:pt x="51515" y="759853"/>
                </a:cubicBezTo>
                <a:cubicBezTo>
                  <a:pt x="61502" y="864714"/>
                  <a:pt x="68133" y="881580"/>
                  <a:pt x="90152" y="991673"/>
                </a:cubicBezTo>
                <a:cubicBezTo>
                  <a:pt x="94445" y="1068946"/>
                  <a:pt x="98203" y="1146251"/>
                  <a:pt x="103031" y="1223493"/>
                </a:cubicBezTo>
                <a:cubicBezTo>
                  <a:pt x="111312" y="1355988"/>
                  <a:pt x="118011" y="1429004"/>
                  <a:pt x="128789" y="1558343"/>
                </a:cubicBezTo>
                <a:cubicBezTo>
                  <a:pt x="168111" y="1440370"/>
                  <a:pt x="123806" y="1596341"/>
                  <a:pt x="90152" y="1313645"/>
                </a:cubicBezTo>
                <a:cubicBezTo>
                  <a:pt x="76948" y="1202729"/>
                  <a:pt x="81566" y="1090411"/>
                  <a:pt x="77273" y="978794"/>
                </a:cubicBezTo>
                <a:cubicBezTo>
                  <a:pt x="81566" y="850005"/>
                  <a:pt x="81286" y="720983"/>
                  <a:pt x="90152" y="592428"/>
                </a:cubicBezTo>
                <a:cubicBezTo>
                  <a:pt x="98470" y="471823"/>
                  <a:pt x="113794" y="351776"/>
                  <a:pt x="128789" y="231819"/>
                </a:cubicBezTo>
                <a:cubicBezTo>
                  <a:pt x="158780" y="-8114"/>
                  <a:pt x="154546" y="159081"/>
                  <a:pt x="154546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263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D8762-C621-4A45-14AE-49FB71159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0" t="5824" b="7560"/>
          <a:stretch/>
        </p:blipFill>
        <p:spPr>
          <a:xfrm>
            <a:off x="57955" y="315532"/>
            <a:ext cx="12076090" cy="640876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5793A6A-F00D-278A-55BC-7DB71FB0123C}"/>
              </a:ext>
            </a:extLst>
          </p:cNvPr>
          <p:cNvSpPr/>
          <p:nvPr/>
        </p:nvSpPr>
        <p:spPr>
          <a:xfrm>
            <a:off x="2266682" y="6223260"/>
            <a:ext cx="3361386" cy="589664"/>
          </a:xfrm>
          <a:custGeom>
            <a:avLst/>
            <a:gdLst>
              <a:gd name="connsiteX0" fmla="*/ 244698 w 3361386"/>
              <a:gd name="connsiteY0" fmla="*/ 151782 h 589664"/>
              <a:gd name="connsiteX1" fmla="*/ 231819 w 3361386"/>
              <a:gd name="connsiteY1" fmla="*/ 357844 h 589664"/>
              <a:gd name="connsiteX2" fmla="*/ 193183 w 3361386"/>
              <a:gd name="connsiteY2" fmla="*/ 435117 h 589664"/>
              <a:gd name="connsiteX3" fmla="*/ 180304 w 3361386"/>
              <a:gd name="connsiteY3" fmla="*/ 383602 h 589664"/>
              <a:gd name="connsiteX4" fmla="*/ 154546 w 3361386"/>
              <a:gd name="connsiteY4" fmla="*/ 293450 h 589664"/>
              <a:gd name="connsiteX5" fmla="*/ 141667 w 3361386"/>
              <a:gd name="connsiteY5" fmla="*/ 10115 h 589664"/>
              <a:gd name="connsiteX6" fmla="*/ 51515 w 3361386"/>
              <a:gd name="connsiteY6" fmla="*/ 48751 h 589664"/>
              <a:gd name="connsiteX7" fmla="*/ 0 w 3361386"/>
              <a:gd name="connsiteY7" fmla="*/ 241934 h 589664"/>
              <a:gd name="connsiteX8" fmla="*/ 25757 w 3361386"/>
              <a:gd name="connsiteY8" fmla="*/ 409360 h 589664"/>
              <a:gd name="connsiteX9" fmla="*/ 64394 w 3361386"/>
              <a:gd name="connsiteY9" fmla="*/ 447996 h 589664"/>
              <a:gd name="connsiteX10" fmla="*/ 103031 w 3361386"/>
              <a:gd name="connsiteY10" fmla="*/ 499512 h 589664"/>
              <a:gd name="connsiteX11" fmla="*/ 141667 w 3361386"/>
              <a:gd name="connsiteY11" fmla="*/ 563906 h 589664"/>
              <a:gd name="connsiteX12" fmla="*/ 231819 w 3361386"/>
              <a:gd name="connsiteY12" fmla="*/ 589664 h 589664"/>
              <a:gd name="connsiteX13" fmla="*/ 463639 w 3361386"/>
              <a:gd name="connsiteY13" fmla="*/ 538148 h 589664"/>
              <a:gd name="connsiteX14" fmla="*/ 540912 w 3361386"/>
              <a:gd name="connsiteY14" fmla="*/ 512391 h 589664"/>
              <a:gd name="connsiteX15" fmla="*/ 1429555 w 3361386"/>
              <a:gd name="connsiteY15" fmla="*/ 525270 h 589664"/>
              <a:gd name="connsiteX16" fmla="*/ 2060619 w 3361386"/>
              <a:gd name="connsiteY16" fmla="*/ 551027 h 589664"/>
              <a:gd name="connsiteX17" fmla="*/ 2240924 w 3361386"/>
              <a:gd name="connsiteY17" fmla="*/ 576785 h 589664"/>
              <a:gd name="connsiteX18" fmla="*/ 2781836 w 3361386"/>
              <a:gd name="connsiteY18" fmla="*/ 538148 h 589664"/>
              <a:gd name="connsiteX19" fmla="*/ 3181081 w 3361386"/>
              <a:gd name="connsiteY19" fmla="*/ 525270 h 589664"/>
              <a:gd name="connsiteX20" fmla="*/ 3232597 w 3361386"/>
              <a:gd name="connsiteY20" fmla="*/ 512391 h 589664"/>
              <a:gd name="connsiteX21" fmla="*/ 3361386 w 3361386"/>
              <a:gd name="connsiteY21" fmla="*/ 512391 h 58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61386" h="589664">
                <a:moveTo>
                  <a:pt x="244698" y="151782"/>
                </a:moveTo>
                <a:cubicBezTo>
                  <a:pt x="240405" y="220469"/>
                  <a:pt x="244130" y="290133"/>
                  <a:pt x="231819" y="357844"/>
                </a:cubicBezTo>
                <a:cubicBezTo>
                  <a:pt x="226668" y="386177"/>
                  <a:pt x="218940" y="422238"/>
                  <a:pt x="193183" y="435117"/>
                </a:cubicBezTo>
                <a:cubicBezTo>
                  <a:pt x="177352" y="443033"/>
                  <a:pt x="184961" y="400678"/>
                  <a:pt x="180304" y="383602"/>
                </a:cubicBezTo>
                <a:cubicBezTo>
                  <a:pt x="172081" y="353450"/>
                  <a:pt x="163132" y="323501"/>
                  <a:pt x="154546" y="293450"/>
                </a:cubicBezTo>
                <a:cubicBezTo>
                  <a:pt x="150253" y="199005"/>
                  <a:pt x="178355" y="97249"/>
                  <a:pt x="141667" y="10115"/>
                </a:cubicBezTo>
                <a:cubicBezTo>
                  <a:pt x="128980" y="-20017"/>
                  <a:pt x="73386" y="24450"/>
                  <a:pt x="51515" y="48751"/>
                </a:cubicBezTo>
                <a:cubicBezTo>
                  <a:pt x="45372" y="55577"/>
                  <a:pt x="103" y="241523"/>
                  <a:pt x="0" y="241934"/>
                </a:cubicBezTo>
                <a:cubicBezTo>
                  <a:pt x="8586" y="297743"/>
                  <a:pt x="8915" y="355465"/>
                  <a:pt x="25757" y="409360"/>
                </a:cubicBezTo>
                <a:cubicBezTo>
                  <a:pt x="31190" y="426744"/>
                  <a:pt x="52541" y="434167"/>
                  <a:pt x="64394" y="447996"/>
                </a:cubicBezTo>
                <a:cubicBezTo>
                  <a:pt x="78363" y="464293"/>
                  <a:pt x="91124" y="481652"/>
                  <a:pt x="103031" y="499512"/>
                </a:cubicBezTo>
                <a:cubicBezTo>
                  <a:pt x="116916" y="520340"/>
                  <a:pt x="123967" y="546206"/>
                  <a:pt x="141667" y="563906"/>
                </a:cubicBezTo>
                <a:cubicBezTo>
                  <a:pt x="147825" y="570064"/>
                  <a:pt x="231373" y="589553"/>
                  <a:pt x="231819" y="589664"/>
                </a:cubicBezTo>
                <a:cubicBezTo>
                  <a:pt x="282863" y="579455"/>
                  <a:pt x="409070" y="556337"/>
                  <a:pt x="463639" y="538148"/>
                </a:cubicBezTo>
                <a:lnTo>
                  <a:pt x="540912" y="512391"/>
                </a:lnTo>
                <a:lnTo>
                  <a:pt x="1429555" y="525270"/>
                </a:lnTo>
                <a:cubicBezTo>
                  <a:pt x="2061519" y="536760"/>
                  <a:pt x="1769255" y="516749"/>
                  <a:pt x="2060619" y="551027"/>
                </a:cubicBezTo>
                <a:cubicBezTo>
                  <a:pt x="2209211" y="568509"/>
                  <a:pt x="2132257" y="555052"/>
                  <a:pt x="2240924" y="576785"/>
                </a:cubicBezTo>
                <a:lnTo>
                  <a:pt x="2781836" y="538148"/>
                </a:lnTo>
                <a:cubicBezTo>
                  <a:pt x="2914787" y="530863"/>
                  <a:pt x="3048147" y="532866"/>
                  <a:pt x="3181081" y="525270"/>
                </a:cubicBezTo>
                <a:cubicBezTo>
                  <a:pt x="3198753" y="524260"/>
                  <a:pt x="3214941" y="513652"/>
                  <a:pt x="3232597" y="512391"/>
                </a:cubicBezTo>
                <a:cubicBezTo>
                  <a:pt x="3275418" y="509332"/>
                  <a:pt x="3318456" y="512391"/>
                  <a:pt x="3361386" y="51239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23FBC4-D315-6107-5B42-EA2063ED09AE}"/>
              </a:ext>
            </a:extLst>
          </p:cNvPr>
          <p:cNvSpPr/>
          <p:nvPr/>
        </p:nvSpPr>
        <p:spPr>
          <a:xfrm>
            <a:off x="8126569" y="6413679"/>
            <a:ext cx="3593206" cy="128789"/>
          </a:xfrm>
          <a:custGeom>
            <a:avLst/>
            <a:gdLst>
              <a:gd name="connsiteX0" fmla="*/ 0 w 3593206"/>
              <a:gd name="connsiteY0" fmla="*/ 0 h 128789"/>
              <a:gd name="connsiteX1" fmla="*/ 244699 w 3593206"/>
              <a:gd name="connsiteY1" fmla="*/ 12879 h 128789"/>
              <a:gd name="connsiteX2" fmla="*/ 321972 w 3593206"/>
              <a:gd name="connsiteY2" fmla="*/ 38636 h 128789"/>
              <a:gd name="connsiteX3" fmla="*/ 437882 w 3593206"/>
              <a:gd name="connsiteY3" fmla="*/ 64394 h 128789"/>
              <a:gd name="connsiteX4" fmla="*/ 528034 w 3593206"/>
              <a:gd name="connsiteY4" fmla="*/ 90152 h 128789"/>
              <a:gd name="connsiteX5" fmla="*/ 875763 w 3593206"/>
              <a:gd name="connsiteY5" fmla="*/ 103031 h 128789"/>
              <a:gd name="connsiteX6" fmla="*/ 1390918 w 3593206"/>
              <a:gd name="connsiteY6" fmla="*/ 64394 h 128789"/>
              <a:gd name="connsiteX7" fmla="*/ 1571223 w 3593206"/>
              <a:gd name="connsiteY7" fmla="*/ 38636 h 128789"/>
              <a:gd name="connsiteX8" fmla="*/ 2176530 w 3593206"/>
              <a:gd name="connsiteY8" fmla="*/ 51515 h 128789"/>
              <a:gd name="connsiteX9" fmla="*/ 2240924 w 3593206"/>
              <a:gd name="connsiteY9" fmla="*/ 77273 h 128789"/>
              <a:gd name="connsiteX10" fmla="*/ 2395470 w 3593206"/>
              <a:gd name="connsiteY10" fmla="*/ 103031 h 128789"/>
              <a:gd name="connsiteX11" fmla="*/ 2575775 w 3593206"/>
              <a:gd name="connsiteY11" fmla="*/ 115910 h 128789"/>
              <a:gd name="connsiteX12" fmla="*/ 2704563 w 3593206"/>
              <a:gd name="connsiteY12" fmla="*/ 128789 h 128789"/>
              <a:gd name="connsiteX13" fmla="*/ 3206839 w 3593206"/>
              <a:gd name="connsiteY13" fmla="*/ 115910 h 128789"/>
              <a:gd name="connsiteX14" fmla="*/ 3322749 w 3593206"/>
              <a:gd name="connsiteY14" fmla="*/ 77273 h 128789"/>
              <a:gd name="connsiteX15" fmla="*/ 3451538 w 3593206"/>
              <a:gd name="connsiteY15" fmla="*/ 38636 h 128789"/>
              <a:gd name="connsiteX16" fmla="*/ 3593206 w 3593206"/>
              <a:gd name="connsiteY16" fmla="*/ 25758 h 1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3206" h="128789">
                <a:moveTo>
                  <a:pt x="0" y="0"/>
                </a:moveTo>
                <a:cubicBezTo>
                  <a:pt x="81566" y="4293"/>
                  <a:pt x="163602" y="3147"/>
                  <a:pt x="244699" y="12879"/>
                </a:cubicBezTo>
                <a:cubicBezTo>
                  <a:pt x="271657" y="16114"/>
                  <a:pt x="295348" y="33311"/>
                  <a:pt x="321972" y="38636"/>
                </a:cubicBezTo>
                <a:cubicBezTo>
                  <a:pt x="366232" y="47488"/>
                  <a:pt x="395446" y="52269"/>
                  <a:pt x="437882" y="64394"/>
                </a:cubicBezTo>
                <a:cubicBezTo>
                  <a:pt x="463644" y="71755"/>
                  <a:pt x="502029" y="88474"/>
                  <a:pt x="528034" y="90152"/>
                </a:cubicBezTo>
                <a:cubicBezTo>
                  <a:pt x="643782" y="97620"/>
                  <a:pt x="759853" y="98738"/>
                  <a:pt x="875763" y="103031"/>
                </a:cubicBezTo>
                <a:lnTo>
                  <a:pt x="1390918" y="64394"/>
                </a:lnTo>
                <a:cubicBezTo>
                  <a:pt x="1451371" y="58796"/>
                  <a:pt x="1510519" y="39631"/>
                  <a:pt x="1571223" y="38636"/>
                </a:cubicBezTo>
                <a:lnTo>
                  <a:pt x="2176530" y="51515"/>
                </a:lnTo>
                <a:cubicBezTo>
                  <a:pt x="2197995" y="60101"/>
                  <a:pt x="2218992" y="69962"/>
                  <a:pt x="2240924" y="77273"/>
                </a:cubicBezTo>
                <a:cubicBezTo>
                  <a:pt x="2288094" y="92996"/>
                  <a:pt x="2349030" y="98809"/>
                  <a:pt x="2395470" y="103031"/>
                </a:cubicBezTo>
                <a:cubicBezTo>
                  <a:pt x="2455477" y="108486"/>
                  <a:pt x="2515728" y="110906"/>
                  <a:pt x="2575775" y="115910"/>
                </a:cubicBezTo>
                <a:cubicBezTo>
                  <a:pt x="2618769" y="119493"/>
                  <a:pt x="2661634" y="124496"/>
                  <a:pt x="2704563" y="128789"/>
                </a:cubicBezTo>
                <a:cubicBezTo>
                  <a:pt x="2871988" y="124496"/>
                  <a:pt x="3039937" y="129819"/>
                  <a:pt x="3206839" y="115910"/>
                </a:cubicBezTo>
                <a:cubicBezTo>
                  <a:pt x="3247425" y="112528"/>
                  <a:pt x="3283913" y="89537"/>
                  <a:pt x="3322749" y="77273"/>
                </a:cubicBezTo>
                <a:cubicBezTo>
                  <a:pt x="3365488" y="63776"/>
                  <a:pt x="3407785" y="48359"/>
                  <a:pt x="3451538" y="38636"/>
                </a:cubicBezTo>
                <a:cubicBezTo>
                  <a:pt x="3516678" y="24161"/>
                  <a:pt x="3538813" y="25758"/>
                  <a:pt x="3593206" y="2575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889B52-875E-2E7C-51A1-4070A636435A}"/>
              </a:ext>
            </a:extLst>
          </p:cNvPr>
          <p:cNvSpPr/>
          <p:nvPr/>
        </p:nvSpPr>
        <p:spPr>
          <a:xfrm>
            <a:off x="6168980" y="1888017"/>
            <a:ext cx="5318975" cy="162530"/>
          </a:xfrm>
          <a:custGeom>
            <a:avLst/>
            <a:gdLst>
              <a:gd name="connsiteX0" fmla="*/ 0 w 5318975"/>
              <a:gd name="connsiteY0" fmla="*/ 82451 h 162530"/>
              <a:gd name="connsiteX1" fmla="*/ 2434107 w 5318975"/>
              <a:gd name="connsiteY1" fmla="*/ 82451 h 162530"/>
              <a:gd name="connsiteX2" fmla="*/ 2562896 w 5318975"/>
              <a:gd name="connsiteY2" fmla="*/ 69572 h 162530"/>
              <a:gd name="connsiteX3" fmla="*/ 3065172 w 5318975"/>
              <a:gd name="connsiteY3" fmla="*/ 56693 h 162530"/>
              <a:gd name="connsiteX4" fmla="*/ 4018209 w 5318975"/>
              <a:gd name="connsiteY4" fmla="*/ 69572 h 162530"/>
              <a:gd name="connsiteX5" fmla="*/ 4224271 w 5318975"/>
              <a:gd name="connsiteY5" fmla="*/ 95329 h 162530"/>
              <a:gd name="connsiteX6" fmla="*/ 4301544 w 5318975"/>
              <a:gd name="connsiteY6" fmla="*/ 108208 h 162530"/>
              <a:gd name="connsiteX7" fmla="*/ 4481848 w 5318975"/>
              <a:gd name="connsiteY7" fmla="*/ 146845 h 162530"/>
              <a:gd name="connsiteX8" fmla="*/ 4559121 w 5318975"/>
              <a:gd name="connsiteY8" fmla="*/ 133966 h 162530"/>
              <a:gd name="connsiteX9" fmla="*/ 4906851 w 5318975"/>
              <a:gd name="connsiteY9" fmla="*/ 5177 h 162530"/>
              <a:gd name="connsiteX10" fmla="*/ 5318975 w 5318975"/>
              <a:gd name="connsiteY10" fmla="*/ 5177 h 16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8975" h="162530">
                <a:moveTo>
                  <a:pt x="0" y="82451"/>
                </a:moveTo>
                <a:cubicBezTo>
                  <a:pt x="837437" y="249925"/>
                  <a:pt x="97942" y="106534"/>
                  <a:pt x="2434107" y="82451"/>
                </a:cubicBezTo>
                <a:cubicBezTo>
                  <a:pt x="2477248" y="82006"/>
                  <a:pt x="2519788" y="71332"/>
                  <a:pt x="2562896" y="69572"/>
                </a:cubicBezTo>
                <a:cubicBezTo>
                  <a:pt x="2730237" y="62742"/>
                  <a:pt x="2897747" y="60986"/>
                  <a:pt x="3065172" y="56693"/>
                </a:cubicBezTo>
                <a:lnTo>
                  <a:pt x="4018209" y="69572"/>
                </a:lnTo>
                <a:cubicBezTo>
                  <a:pt x="4087392" y="71878"/>
                  <a:pt x="4155684" y="85976"/>
                  <a:pt x="4224271" y="95329"/>
                </a:cubicBezTo>
                <a:cubicBezTo>
                  <a:pt x="4250145" y="98857"/>
                  <a:pt x="4276211" y="101875"/>
                  <a:pt x="4301544" y="108208"/>
                </a:cubicBezTo>
                <a:cubicBezTo>
                  <a:pt x="4485057" y="154087"/>
                  <a:pt x="4258302" y="118901"/>
                  <a:pt x="4481848" y="146845"/>
                </a:cubicBezTo>
                <a:cubicBezTo>
                  <a:pt x="4507606" y="142552"/>
                  <a:pt x="4534784" y="143431"/>
                  <a:pt x="4559121" y="133966"/>
                </a:cubicBezTo>
                <a:cubicBezTo>
                  <a:pt x="4723075" y="70206"/>
                  <a:pt x="4716105" y="21411"/>
                  <a:pt x="4906851" y="5177"/>
                </a:cubicBezTo>
                <a:cubicBezTo>
                  <a:pt x="5043731" y="-6472"/>
                  <a:pt x="5181600" y="5177"/>
                  <a:pt x="5318975" y="517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562D7C-543D-2690-DEA6-B0C02BB8F2DE}"/>
              </a:ext>
            </a:extLst>
          </p:cNvPr>
          <p:cNvSpPr/>
          <p:nvPr/>
        </p:nvSpPr>
        <p:spPr>
          <a:xfrm>
            <a:off x="2511380" y="2047741"/>
            <a:ext cx="2987899" cy="270558"/>
          </a:xfrm>
          <a:custGeom>
            <a:avLst/>
            <a:gdLst>
              <a:gd name="connsiteX0" fmla="*/ 0 w 2987899"/>
              <a:gd name="connsiteY0" fmla="*/ 0 h 270558"/>
              <a:gd name="connsiteX1" fmla="*/ 64395 w 2987899"/>
              <a:gd name="connsiteY1" fmla="*/ 12879 h 270558"/>
              <a:gd name="connsiteX2" fmla="*/ 103031 w 2987899"/>
              <a:gd name="connsiteY2" fmla="*/ 25758 h 270558"/>
              <a:gd name="connsiteX3" fmla="*/ 218941 w 2987899"/>
              <a:gd name="connsiteY3" fmla="*/ 51515 h 270558"/>
              <a:gd name="connsiteX4" fmla="*/ 309093 w 2987899"/>
              <a:gd name="connsiteY4" fmla="*/ 64394 h 270558"/>
              <a:gd name="connsiteX5" fmla="*/ 476519 w 2987899"/>
              <a:gd name="connsiteY5" fmla="*/ 90152 h 270558"/>
              <a:gd name="connsiteX6" fmla="*/ 592428 w 2987899"/>
              <a:gd name="connsiteY6" fmla="*/ 103031 h 270558"/>
              <a:gd name="connsiteX7" fmla="*/ 656823 w 2987899"/>
              <a:gd name="connsiteY7" fmla="*/ 128789 h 270558"/>
              <a:gd name="connsiteX8" fmla="*/ 888643 w 2987899"/>
              <a:gd name="connsiteY8" fmla="*/ 154546 h 270558"/>
              <a:gd name="connsiteX9" fmla="*/ 965916 w 2987899"/>
              <a:gd name="connsiteY9" fmla="*/ 167425 h 270558"/>
              <a:gd name="connsiteX10" fmla="*/ 1030310 w 2987899"/>
              <a:gd name="connsiteY10" fmla="*/ 193183 h 270558"/>
              <a:gd name="connsiteX11" fmla="*/ 1262130 w 2987899"/>
              <a:gd name="connsiteY11" fmla="*/ 244698 h 270558"/>
              <a:gd name="connsiteX12" fmla="*/ 1365161 w 2987899"/>
              <a:gd name="connsiteY12" fmla="*/ 270456 h 270558"/>
              <a:gd name="connsiteX13" fmla="*/ 2305319 w 2987899"/>
              <a:gd name="connsiteY13" fmla="*/ 244698 h 270558"/>
              <a:gd name="connsiteX14" fmla="*/ 2524259 w 2987899"/>
              <a:gd name="connsiteY14" fmla="*/ 218941 h 270558"/>
              <a:gd name="connsiteX15" fmla="*/ 2871989 w 2987899"/>
              <a:gd name="connsiteY15" fmla="*/ 257577 h 270558"/>
              <a:gd name="connsiteX16" fmla="*/ 2987899 w 2987899"/>
              <a:gd name="connsiteY16" fmla="*/ 270456 h 27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7899" h="270558">
                <a:moveTo>
                  <a:pt x="0" y="0"/>
                </a:moveTo>
                <a:cubicBezTo>
                  <a:pt x="21465" y="4293"/>
                  <a:pt x="43159" y="7570"/>
                  <a:pt x="64395" y="12879"/>
                </a:cubicBezTo>
                <a:cubicBezTo>
                  <a:pt x="77565" y="16172"/>
                  <a:pt x="89978" y="22029"/>
                  <a:pt x="103031" y="25758"/>
                </a:cubicBezTo>
                <a:cubicBezTo>
                  <a:pt x="135437" y="35017"/>
                  <a:pt x="187085" y="46206"/>
                  <a:pt x="218941" y="51515"/>
                </a:cubicBezTo>
                <a:cubicBezTo>
                  <a:pt x="248884" y="56506"/>
                  <a:pt x="279090" y="59778"/>
                  <a:pt x="309093" y="64394"/>
                </a:cubicBezTo>
                <a:cubicBezTo>
                  <a:pt x="402192" y="78717"/>
                  <a:pt x="376926" y="77703"/>
                  <a:pt x="476519" y="90152"/>
                </a:cubicBezTo>
                <a:cubicBezTo>
                  <a:pt x="515093" y="94974"/>
                  <a:pt x="553792" y="98738"/>
                  <a:pt x="592428" y="103031"/>
                </a:cubicBezTo>
                <a:cubicBezTo>
                  <a:pt x="613893" y="111617"/>
                  <a:pt x="634395" y="123182"/>
                  <a:pt x="656823" y="128789"/>
                </a:cubicBezTo>
                <a:cubicBezTo>
                  <a:pt x="705159" y="140873"/>
                  <a:pt x="855387" y="150634"/>
                  <a:pt x="888643" y="154546"/>
                </a:cubicBezTo>
                <a:cubicBezTo>
                  <a:pt x="914577" y="157597"/>
                  <a:pt x="940158" y="163132"/>
                  <a:pt x="965916" y="167425"/>
                </a:cubicBezTo>
                <a:cubicBezTo>
                  <a:pt x="987381" y="176011"/>
                  <a:pt x="1007940" y="187347"/>
                  <a:pt x="1030310" y="193183"/>
                </a:cubicBezTo>
                <a:cubicBezTo>
                  <a:pt x="1106905" y="213164"/>
                  <a:pt x="1185335" y="225499"/>
                  <a:pt x="1262130" y="244698"/>
                </a:cubicBezTo>
                <a:lnTo>
                  <a:pt x="1365161" y="270456"/>
                </a:lnTo>
                <a:lnTo>
                  <a:pt x="2305319" y="244698"/>
                </a:lnTo>
                <a:cubicBezTo>
                  <a:pt x="2378730" y="241435"/>
                  <a:pt x="2450795" y="217271"/>
                  <a:pt x="2524259" y="218941"/>
                </a:cubicBezTo>
                <a:cubicBezTo>
                  <a:pt x="2640852" y="221591"/>
                  <a:pt x="2756213" y="243544"/>
                  <a:pt x="2871989" y="257577"/>
                </a:cubicBezTo>
                <a:cubicBezTo>
                  <a:pt x="2995710" y="272573"/>
                  <a:pt x="2906506" y="270456"/>
                  <a:pt x="2987899" y="27045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7119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276C5-E0C7-9D2C-D0F5-A40748E15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6826" r="15169"/>
          <a:stretch/>
        </p:blipFill>
        <p:spPr>
          <a:xfrm>
            <a:off x="197708" y="65997"/>
            <a:ext cx="10713308" cy="760622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080917-8A58-887E-9CED-956B52BCF80E}"/>
              </a:ext>
            </a:extLst>
          </p:cNvPr>
          <p:cNvSpPr/>
          <p:nvPr/>
        </p:nvSpPr>
        <p:spPr>
          <a:xfrm>
            <a:off x="4404575" y="4031087"/>
            <a:ext cx="373487" cy="2661745"/>
          </a:xfrm>
          <a:custGeom>
            <a:avLst/>
            <a:gdLst>
              <a:gd name="connsiteX0" fmla="*/ 373487 w 373487"/>
              <a:gd name="connsiteY0" fmla="*/ 0 h 2661745"/>
              <a:gd name="connsiteX1" fmla="*/ 218940 w 373487"/>
              <a:gd name="connsiteY1" fmla="*/ 437882 h 2661745"/>
              <a:gd name="connsiteX2" fmla="*/ 90152 w 373487"/>
              <a:gd name="connsiteY2" fmla="*/ 618186 h 2661745"/>
              <a:gd name="connsiteX3" fmla="*/ 64394 w 373487"/>
              <a:gd name="connsiteY3" fmla="*/ 540913 h 2661745"/>
              <a:gd name="connsiteX4" fmla="*/ 77273 w 373487"/>
              <a:gd name="connsiteY4" fmla="*/ 360609 h 2661745"/>
              <a:gd name="connsiteX5" fmla="*/ 103031 w 373487"/>
              <a:gd name="connsiteY5" fmla="*/ 399245 h 2661745"/>
              <a:gd name="connsiteX6" fmla="*/ 141667 w 373487"/>
              <a:gd name="connsiteY6" fmla="*/ 425003 h 2661745"/>
              <a:gd name="connsiteX7" fmla="*/ 180304 w 373487"/>
              <a:gd name="connsiteY7" fmla="*/ 463640 h 2661745"/>
              <a:gd name="connsiteX8" fmla="*/ 244698 w 373487"/>
              <a:gd name="connsiteY8" fmla="*/ 476519 h 2661745"/>
              <a:gd name="connsiteX9" fmla="*/ 231819 w 373487"/>
              <a:gd name="connsiteY9" fmla="*/ 1120462 h 2661745"/>
              <a:gd name="connsiteX10" fmla="*/ 218940 w 373487"/>
              <a:gd name="connsiteY10" fmla="*/ 1197736 h 2661745"/>
              <a:gd name="connsiteX11" fmla="*/ 193183 w 373487"/>
              <a:gd name="connsiteY11" fmla="*/ 1622738 h 2661745"/>
              <a:gd name="connsiteX12" fmla="*/ 167425 w 373487"/>
              <a:gd name="connsiteY12" fmla="*/ 1790164 h 2661745"/>
              <a:gd name="connsiteX13" fmla="*/ 141667 w 373487"/>
              <a:gd name="connsiteY13" fmla="*/ 1738648 h 2661745"/>
              <a:gd name="connsiteX14" fmla="*/ 51515 w 373487"/>
              <a:gd name="connsiteY14" fmla="*/ 1429555 h 2661745"/>
              <a:gd name="connsiteX15" fmla="*/ 38636 w 373487"/>
              <a:gd name="connsiteY15" fmla="*/ 1365161 h 2661745"/>
              <a:gd name="connsiteX16" fmla="*/ 12879 w 373487"/>
              <a:gd name="connsiteY16" fmla="*/ 1300767 h 2661745"/>
              <a:gd name="connsiteX17" fmla="*/ 0 w 373487"/>
              <a:gd name="connsiteY17" fmla="*/ 1262130 h 2661745"/>
              <a:gd name="connsiteX18" fmla="*/ 77273 w 373487"/>
              <a:gd name="connsiteY18" fmla="*/ 2253803 h 2661745"/>
              <a:gd name="connsiteX19" fmla="*/ 103031 w 373487"/>
              <a:gd name="connsiteY19" fmla="*/ 2653048 h 2661745"/>
              <a:gd name="connsiteX20" fmla="*/ 90152 w 373487"/>
              <a:gd name="connsiteY20" fmla="*/ 2524259 h 2661745"/>
              <a:gd name="connsiteX21" fmla="*/ 77273 w 373487"/>
              <a:gd name="connsiteY21" fmla="*/ 2279561 h 2661745"/>
              <a:gd name="connsiteX22" fmla="*/ 0 w 373487"/>
              <a:gd name="connsiteY22" fmla="*/ 2266682 h 26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3487" h="2661745">
                <a:moveTo>
                  <a:pt x="373487" y="0"/>
                </a:moveTo>
                <a:cubicBezTo>
                  <a:pt x="321971" y="145961"/>
                  <a:pt x="283432" y="297172"/>
                  <a:pt x="218940" y="437882"/>
                </a:cubicBezTo>
                <a:cubicBezTo>
                  <a:pt x="188166" y="505024"/>
                  <a:pt x="90152" y="618186"/>
                  <a:pt x="90152" y="618186"/>
                </a:cubicBezTo>
                <a:cubicBezTo>
                  <a:pt x="81566" y="592428"/>
                  <a:pt x="65750" y="568030"/>
                  <a:pt x="64394" y="540913"/>
                </a:cubicBezTo>
                <a:cubicBezTo>
                  <a:pt x="61385" y="480734"/>
                  <a:pt x="61419" y="418740"/>
                  <a:pt x="77273" y="360609"/>
                </a:cubicBezTo>
                <a:cubicBezTo>
                  <a:pt x="81346" y="345676"/>
                  <a:pt x="92086" y="388300"/>
                  <a:pt x="103031" y="399245"/>
                </a:cubicBezTo>
                <a:cubicBezTo>
                  <a:pt x="113976" y="410190"/>
                  <a:pt x="129776" y="415094"/>
                  <a:pt x="141667" y="425003"/>
                </a:cubicBezTo>
                <a:cubicBezTo>
                  <a:pt x="155659" y="436663"/>
                  <a:pt x="164013" y="455495"/>
                  <a:pt x="180304" y="463640"/>
                </a:cubicBezTo>
                <a:cubicBezTo>
                  <a:pt x="199883" y="473429"/>
                  <a:pt x="223233" y="472226"/>
                  <a:pt x="244698" y="476519"/>
                </a:cubicBezTo>
                <a:cubicBezTo>
                  <a:pt x="240405" y="691167"/>
                  <a:pt x="239482" y="905908"/>
                  <a:pt x="231819" y="1120462"/>
                </a:cubicBezTo>
                <a:cubicBezTo>
                  <a:pt x="230887" y="1146559"/>
                  <a:pt x="221022" y="1171706"/>
                  <a:pt x="218940" y="1197736"/>
                </a:cubicBezTo>
                <a:cubicBezTo>
                  <a:pt x="195102" y="1495725"/>
                  <a:pt x="217631" y="1366039"/>
                  <a:pt x="193183" y="1622738"/>
                </a:cubicBezTo>
                <a:cubicBezTo>
                  <a:pt x="189501" y="1661404"/>
                  <a:pt x="174206" y="1749476"/>
                  <a:pt x="167425" y="1790164"/>
                </a:cubicBezTo>
                <a:cubicBezTo>
                  <a:pt x="158839" y="1772992"/>
                  <a:pt x="149464" y="1756192"/>
                  <a:pt x="141667" y="1738648"/>
                </a:cubicBezTo>
                <a:cubicBezTo>
                  <a:pt x="98182" y="1640806"/>
                  <a:pt x="72191" y="1532935"/>
                  <a:pt x="51515" y="1429555"/>
                </a:cubicBezTo>
                <a:cubicBezTo>
                  <a:pt x="47222" y="1408090"/>
                  <a:pt x="44926" y="1386128"/>
                  <a:pt x="38636" y="1365161"/>
                </a:cubicBezTo>
                <a:cubicBezTo>
                  <a:pt x="31993" y="1343018"/>
                  <a:pt x="20996" y="1322413"/>
                  <a:pt x="12879" y="1300767"/>
                </a:cubicBezTo>
                <a:cubicBezTo>
                  <a:pt x="8112" y="1288056"/>
                  <a:pt x="4293" y="1275009"/>
                  <a:pt x="0" y="1262130"/>
                </a:cubicBezTo>
                <a:cubicBezTo>
                  <a:pt x="48753" y="1725297"/>
                  <a:pt x="29641" y="1515514"/>
                  <a:pt x="77273" y="2253803"/>
                </a:cubicBezTo>
                <a:cubicBezTo>
                  <a:pt x="85859" y="2386885"/>
                  <a:pt x="96688" y="2519841"/>
                  <a:pt x="103031" y="2653048"/>
                </a:cubicBezTo>
                <a:cubicBezTo>
                  <a:pt x="105083" y="2696143"/>
                  <a:pt x="93120" y="2567301"/>
                  <a:pt x="90152" y="2524259"/>
                </a:cubicBezTo>
                <a:cubicBezTo>
                  <a:pt x="84532" y="2442774"/>
                  <a:pt x="104256" y="2356654"/>
                  <a:pt x="77273" y="2279561"/>
                </a:cubicBezTo>
                <a:cubicBezTo>
                  <a:pt x="68647" y="2254914"/>
                  <a:pt x="0" y="2266682"/>
                  <a:pt x="0" y="226668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05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1ACCDA-8456-52D6-2E43-4BBC2C22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THE MDI QUESTIONNAIRE </a:t>
            </a:r>
            <a:br>
              <a:rPr lang="en-CA" b="1" dirty="0"/>
            </a:br>
            <a:r>
              <a:rPr lang="en-CA" b="1" dirty="0"/>
              <a:t>GRADE 4-5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D50A5-AABB-660A-1F87-62EDFE128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2889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C24DD-C4DC-D721-123C-3F10ACE07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9" t="5564" r="23378"/>
          <a:stretch/>
        </p:blipFill>
        <p:spPr>
          <a:xfrm>
            <a:off x="407773" y="-37805"/>
            <a:ext cx="9452919" cy="76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87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9E7D2-85A7-F873-A312-2AA00F99D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6" t="5744" r="12027"/>
          <a:stretch/>
        </p:blipFill>
        <p:spPr>
          <a:xfrm>
            <a:off x="1322174" y="55367"/>
            <a:ext cx="9897762" cy="680945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A185459-B892-FB1A-BF56-739EC79F4C02}"/>
              </a:ext>
            </a:extLst>
          </p:cNvPr>
          <p:cNvSpPr/>
          <p:nvPr/>
        </p:nvSpPr>
        <p:spPr>
          <a:xfrm>
            <a:off x="8461420" y="4056845"/>
            <a:ext cx="1893194" cy="1712890"/>
          </a:xfrm>
          <a:custGeom>
            <a:avLst/>
            <a:gdLst>
              <a:gd name="connsiteX0" fmla="*/ 1893194 w 1893194"/>
              <a:gd name="connsiteY0" fmla="*/ 579549 h 1712890"/>
              <a:gd name="connsiteX1" fmla="*/ 1571222 w 1893194"/>
              <a:gd name="connsiteY1" fmla="*/ 334851 h 1712890"/>
              <a:gd name="connsiteX2" fmla="*/ 1455312 w 1893194"/>
              <a:gd name="connsiteY2" fmla="*/ 231820 h 1712890"/>
              <a:gd name="connsiteX3" fmla="*/ 1004552 w 1893194"/>
              <a:gd name="connsiteY3" fmla="*/ 25758 h 1712890"/>
              <a:gd name="connsiteX4" fmla="*/ 953036 w 1893194"/>
              <a:gd name="connsiteY4" fmla="*/ 12879 h 1712890"/>
              <a:gd name="connsiteX5" fmla="*/ 862884 w 1893194"/>
              <a:gd name="connsiteY5" fmla="*/ 0 h 1712890"/>
              <a:gd name="connsiteX6" fmla="*/ 592428 w 1893194"/>
              <a:gd name="connsiteY6" fmla="*/ 12879 h 1712890"/>
              <a:gd name="connsiteX7" fmla="*/ 386366 w 1893194"/>
              <a:gd name="connsiteY7" fmla="*/ 64394 h 1712890"/>
              <a:gd name="connsiteX8" fmla="*/ 270456 w 1893194"/>
              <a:gd name="connsiteY8" fmla="*/ 77273 h 1712890"/>
              <a:gd name="connsiteX9" fmla="*/ 218941 w 1893194"/>
              <a:gd name="connsiteY9" fmla="*/ 90152 h 1712890"/>
              <a:gd name="connsiteX10" fmla="*/ 128788 w 1893194"/>
              <a:gd name="connsiteY10" fmla="*/ 167425 h 1712890"/>
              <a:gd name="connsiteX11" fmla="*/ 77273 w 1893194"/>
              <a:gd name="connsiteY11" fmla="*/ 283335 h 1712890"/>
              <a:gd name="connsiteX12" fmla="*/ 38636 w 1893194"/>
              <a:gd name="connsiteY12" fmla="*/ 347730 h 1712890"/>
              <a:gd name="connsiteX13" fmla="*/ 12879 w 1893194"/>
              <a:gd name="connsiteY13" fmla="*/ 425003 h 1712890"/>
              <a:gd name="connsiteX14" fmla="*/ 0 w 1893194"/>
              <a:gd name="connsiteY14" fmla="*/ 1017431 h 1712890"/>
              <a:gd name="connsiteX15" fmla="*/ 12879 w 1893194"/>
              <a:gd name="connsiteY15" fmla="*/ 1223493 h 1712890"/>
              <a:gd name="connsiteX16" fmla="*/ 90152 w 1893194"/>
              <a:gd name="connsiteY16" fmla="*/ 1429555 h 1712890"/>
              <a:gd name="connsiteX17" fmla="*/ 270456 w 1893194"/>
              <a:gd name="connsiteY17" fmla="*/ 1596980 h 1712890"/>
              <a:gd name="connsiteX18" fmla="*/ 347729 w 1893194"/>
              <a:gd name="connsiteY18" fmla="*/ 1674254 h 1712890"/>
              <a:gd name="connsiteX19" fmla="*/ 566670 w 1893194"/>
              <a:gd name="connsiteY19" fmla="*/ 1712890 h 1712890"/>
              <a:gd name="connsiteX20" fmla="*/ 862884 w 1893194"/>
              <a:gd name="connsiteY20" fmla="*/ 1674254 h 1712890"/>
              <a:gd name="connsiteX21" fmla="*/ 978794 w 1893194"/>
              <a:gd name="connsiteY21" fmla="*/ 1622738 h 1712890"/>
              <a:gd name="connsiteX22" fmla="*/ 1262129 w 1893194"/>
              <a:gd name="connsiteY22" fmla="*/ 1352282 h 1712890"/>
              <a:gd name="connsiteX23" fmla="*/ 1609859 w 1893194"/>
              <a:gd name="connsiteY23" fmla="*/ 901521 h 1712890"/>
              <a:gd name="connsiteX24" fmla="*/ 1596980 w 1893194"/>
              <a:gd name="connsiteY24" fmla="*/ 643944 h 1712890"/>
              <a:gd name="connsiteX25" fmla="*/ 1506828 w 1893194"/>
              <a:gd name="connsiteY25" fmla="*/ 605307 h 1712890"/>
              <a:gd name="connsiteX26" fmla="*/ 1313645 w 1893194"/>
              <a:gd name="connsiteY26" fmla="*/ 553792 h 1712890"/>
              <a:gd name="connsiteX27" fmla="*/ 1171977 w 1893194"/>
              <a:gd name="connsiteY27" fmla="*/ 502276 h 1712890"/>
              <a:gd name="connsiteX28" fmla="*/ 953036 w 1893194"/>
              <a:gd name="connsiteY28" fmla="*/ 425003 h 1712890"/>
              <a:gd name="connsiteX29" fmla="*/ 862884 w 1893194"/>
              <a:gd name="connsiteY29" fmla="*/ 373487 h 1712890"/>
              <a:gd name="connsiteX30" fmla="*/ 721217 w 1893194"/>
              <a:gd name="connsiteY30" fmla="*/ 334851 h 1712890"/>
              <a:gd name="connsiteX31" fmla="*/ 592428 w 1893194"/>
              <a:gd name="connsiteY31" fmla="*/ 283335 h 1712890"/>
              <a:gd name="connsiteX32" fmla="*/ 399245 w 1893194"/>
              <a:gd name="connsiteY32" fmla="*/ 296214 h 1712890"/>
              <a:gd name="connsiteX33" fmla="*/ 309093 w 1893194"/>
              <a:gd name="connsiteY33" fmla="*/ 360609 h 1712890"/>
              <a:gd name="connsiteX34" fmla="*/ 270456 w 1893194"/>
              <a:gd name="connsiteY34" fmla="*/ 386366 h 1712890"/>
              <a:gd name="connsiteX35" fmla="*/ 218941 w 1893194"/>
              <a:gd name="connsiteY35" fmla="*/ 450761 h 1712890"/>
              <a:gd name="connsiteX36" fmla="*/ 193183 w 1893194"/>
              <a:gd name="connsiteY36" fmla="*/ 489397 h 1712890"/>
              <a:gd name="connsiteX37" fmla="*/ 154546 w 1893194"/>
              <a:gd name="connsiteY37" fmla="*/ 515155 h 1712890"/>
              <a:gd name="connsiteX38" fmla="*/ 141667 w 1893194"/>
              <a:gd name="connsiteY38" fmla="*/ 669701 h 171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93194" h="1712890">
                <a:moveTo>
                  <a:pt x="1893194" y="579549"/>
                </a:moveTo>
                <a:cubicBezTo>
                  <a:pt x="1753927" y="495990"/>
                  <a:pt x="1763078" y="505390"/>
                  <a:pt x="1571222" y="334851"/>
                </a:cubicBezTo>
                <a:cubicBezTo>
                  <a:pt x="1532585" y="300507"/>
                  <a:pt x="1499639" y="258416"/>
                  <a:pt x="1455312" y="231820"/>
                </a:cubicBezTo>
                <a:cubicBezTo>
                  <a:pt x="1274017" y="123043"/>
                  <a:pt x="1176848" y="78771"/>
                  <a:pt x="1004552" y="25758"/>
                </a:cubicBezTo>
                <a:cubicBezTo>
                  <a:pt x="987634" y="20553"/>
                  <a:pt x="970451" y="16045"/>
                  <a:pt x="953036" y="12879"/>
                </a:cubicBezTo>
                <a:cubicBezTo>
                  <a:pt x="923170" y="7449"/>
                  <a:pt x="892935" y="4293"/>
                  <a:pt x="862884" y="0"/>
                </a:cubicBezTo>
                <a:cubicBezTo>
                  <a:pt x="772732" y="4293"/>
                  <a:pt x="681869" y="792"/>
                  <a:pt x="592428" y="12879"/>
                </a:cubicBezTo>
                <a:cubicBezTo>
                  <a:pt x="522264" y="22361"/>
                  <a:pt x="456734" y="56575"/>
                  <a:pt x="386366" y="64394"/>
                </a:cubicBezTo>
                <a:lnTo>
                  <a:pt x="270456" y="77273"/>
                </a:lnTo>
                <a:cubicBezTo>
                  <a:pt x="253284" y="81566"/>
                  <a:pt x="234772" y="82236"/>
                  <a:pt x="218941" y="90152"/>
                </a:cubicBezTo>
                <a:cubicBezTo>
                  <a:pt x="185899" y="106673"/>
                  <a:pt x="154564" y="141649"/>
                  <a:pt x="128788" y="167425"/>
                </a:cubicBezTo>
                <a:cubicBezTo>
                  <a:pt x="108317" y="218605"/>
                  <a:pt x="103059" y="236920"/>
                  <a:pt x="77273" y="283335"/>
                </a:cubicBezTo>
                <a:cubicBezTo>
                  <a:pt x="65116" y="305217"/>
                  <a:pt x="48994" y="324941"/>
                  <a:pt x="38636" y="347730"/>
                </a:cubicBezTo>
                <a:cubicBezTo>
                  <a:pt x="27401" y="372447"/>
                  <a:pt x="21465" y="399245"/>
                  <a:pt x="12879" y="425003"/>
                </a:cubicBezTo>
                <a:cubicBezTo>
                  <a:pt x="8586" y="622479"/>
                  <a:pt x="0" y="819908"/>
                  <a:pt x="0" y="1017431"/>
                </a:cubicBezTo>
                <a:cubicBezTo>
                  <a:pt x="0" y="1086252"/>
                  <a:pt x="4679" y="1155162"/>
                  <a:pt x="12879" y="1223493"/>
                </a:cubicBezTo>
                <a:cubicBezTo>
                  <a:pt x="22584" y="1304372"/>
                  <a:pt x="39601" y="1365218"/>
                  <a:pt x="90152" y="1429555"/>
                </a:cubicBezTo>
                <a:cubicBezTo>
                  <a:pt x="140932" y="1494184"/>
                  <a:pt x="210769" y="1541884"/>
                  <a:pt x="270456" y="1596980"/>
                </a:cubicBezTo>
                <a:cubicBezTo>
                  <a:pt x="297223" y="1621688"/>
                  <a:pt x="316706" y="1655163"/>
                  <a:pt x="347729" y="1674254"/>
                </a:cubicBezTo>
                <a:cubicBezTo>
                  <a:pt x="395161" y="1703443"/>
                  <a:pt x="523024" y="1708525"/>
                  <a:pt x="566670" y="1712890"/>
                </a:cubicBezTo>
                <a:cubicBezTo>
                  <a:pt x="665408" y="1700011"/>
                  <a:pt x="765610" y="1695533"/>
                  <a:pt x="862884" y="1674254"/>
                </a:cubicBezTo>
                <a:cubicBezTo>
                  <a:pt x="904188" y="1665219"/>
                  <a:pt x="943344" y="1645781"/>
                  <a:pt x="978794" y="1622738"/>
                </a:cubicBezTo>
                <a:cubicBezTo>
                  <a:pt x="1085349" y="1553477"/>
                  <a:pt x="1181400" y="1447688"/>
                  <a:pt x="1262129" y="1352282"/>
                </a:cubicBezTo>
                <a:cubicBezTo>
                  <a:pt x="1537471" y="1026878"/>
                  <a:pt x="1475317" y="1116790"/>
                  <a:pt x="1609859" y="901521"/>
                </a:cubicBezTo>
                <a:cubicBezTo>
                  <a:pt x="1628260" y="809516"/>
                  <a:pt x="1664727" y="732015"/>
                  <a:pt x="1596980" y="643944"/>
                </a:cubicBezTo>
                <a:cubicBezTo>
                  <a:pt x="1577046" y="618030"/>
                  <a:pt x="1537983" y="615220"/>
                  <a:pt x="1506828" y="605307"/>
                </a:cubicBezTo>
                <a:cubicBezTo>
                  <a:pt x="1443321" y="585100"/>
                  <a:pt x="1377342" y="573391"/>
                  <a:pt x="1313645" y="553792"/>
                </a:cubicBezTo>
                <a:cubicBezTo>
                  <a:pt x="1265619" y="539015"/>
                  <a:pt x="1219646" y="518166"/>
                  <a:pt x="1171977" y="502276"/>
                </a:cubicBezTo>
                <a:cubicBezTo>
                  <a:pt x="1057016" y="463956"/>
                  <a:pt x="1051453" y="474212"/>
                  <a:pt x="953036" y="425003"/>
                </a:cubicBezTo>
                <a:cubicBezTo>
                  <a:pt x="922079" y="409524"/>
                  <a:pt x="894309" y="387991"/>
                  <a:pt x="862884" y="373487"/>
                </a:cubicBezTo>
                <a:cubicBezTo>
                  <a:pt x="745480" y="319301"/>
                  <a:pt x="827847" y="370395"/>
                  <a:pt x="721217" y="334851"/>
                </a:cubicBezTo>
                <a:cubicBezTo>
                  <a:pt x="677353" y="320230"/>
                  <a:pt x="592428" y="283335"/>
                  <a:pt x="592428" y="283335"/>
                </a:cubicBezTo>
                <a:cubicBezTo>
                  <a:pt x="528034" y="287628"/>
                  <a:pt x="462993" y="286149"/>
                  <a:pt x="399245" y="296214"/>
                </a:cubicBezTo>
                <a:cubicBezTo>
                  <a:pt x="352199" y="303642"/>
                  <a:pt x="341609" y="333512"/>
                  <a:pt x="309093" y="360609"/>
                </a:cubicBezTo>
                <a:cubicBezTo>
                  <a:pt x="297202" y="370518"/>
                  <a:pt x="281401" y="375421"/>
                  <a:pt x="270456" y="386366"/>
                </a:cubicBezTo>
                <a:cubicBezTo>
                  <a:pt x="251019" y="405803"/>
                  <a:pt x="235434" y="428770"/>
                  <a:pt x="218941" y="450761"/>
                </a:cubicBezTo>
                <a:cubicBezTo>
                  <a:pt x="209654" y="463144"/>
                  <a:pt x="204128" y="478452"/>
                  <a:pt x="193183" y="489397"/>
                </a:cubicBezTo>
                <a:cubicBezTo>
                  <a:pt x="182238" y="500342"/>
                  <a:pt x="167425" y="506569"/>
                  <a:pt x="154546" y="515155"/>
                </a:cubicBezTo>
                <a:cubicBezTo>
                  <a:pt x="140813" y="652487"/>
                  <a:pt x="141667" y="600800"/>
                  <a:pt x="141667" y="66970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D288A0-9534-9F22-6CD1-EB7AEBD512F9}"/>
              </a:ext>
            </a:extLst>
          </p:cNvPr>
          <p:cNvSpPr/>
          <p:nvPr/>
        </p:nvSpPr>
        <p:spPr>
          <a:xfrm>
            <a:off x="4902525" y="3979572"/>
            <a:ext cx="1202061" cy="903850"/>
          </a:xfrm>
          <a:custGeom>
            <a:avLst/>
            <a:gdLst>
              <a:gd name="connsiteX0" fmla="*/ 1008878 w 1202061"/>
              <a:gd name="connsiteY0" fmla="*/ 0 h 903850"/>
              <a:gd name="connsiteX1" fmla="*/ 158872 w 1202061"/>
              <a:gd name="connsiteY1" fmla="*/ 25758 h 903850"/>
              <a:gd name="connsiteX2" fmla="*/ 120236 w 1202061"/>
              <a:gd name="connsiteY2" fmla="*/ 38636 h 903850"/>
              <a:gd name="connsiteX3" fmla="*/ 94478 w 1202061"/>
              <a:gd name="connsiteY3" fmla="*/ 77273 h 903850"/>
              <a:gd name="connsiteX4" fmla="*/ 55841 w 1202061"/>
              <a:gd name="connsiteY4" fmla="*/ 141667 h 903850"/>
              <a:gd name="connsiteX5" fmla="*/ 17205 w 1202061"/>
              <a:gd name="connsiteY5" fmla="*/ 231820 h 903850"/>
              <a:gd name="connsiteX6" fmla="*/ 94478 w 1202061"/>
              <a:gd name="connsiteY6" fmla="*/ 772732 h 903850"/>
              <a:gd name="connsiteX7" fmla="*/ 300540 w 1202061"/>
              <a:gd name="connsiteY7" fmla="*/ 862884 h 903850"/>
              <a:gd name="connsiteX8" fmla="*/ 609633 w 1202061"/>
              <a:gd name="connsiteY8" fmla="*/ 888642 h 903850"/>
              <a:gd name="connsiteX9" fmla="*/ 1124788 w 1202061"/>
              <a:gd name="connsiteY9" fmla="*/ 850005 h 903850"/>
              <a:gd name="connsiteX10" fmla="*/ 1189182 w 1202061"/>
              <a:gd name="connsiteY10" fmla="*/ 798490 h 903850"/>
              <a:gd name="connsiteX11" fmla="*/ 1202061 w 1202061"/>
              <a:gd name="connsiteY11" fmla="*/ 682580 h 903850"/>
              <a:gd name="connsiteX12" fmla="*/ 1150545 w 1202061"/>
              <a:gd name="connsiteY12" fmla="*/ 425003 h 903850"/>
              <a:gd name="connsiteX13" fmla="*/ 1111909 w 1202061"/>
              <a:gd name="connsiteY13" fmla="*/ 296214 h 903850"/>
              <a:gd name="connsiteX14" fmla="*/ 944483 w 1202061"/>
              <a:gd name="connsiteY14" fmla="*/ 180304 h 903850"/>
              <a:gd name="connsiteX15" fmla="*/ 802816 w 1202061"/>
              <a:gd name="connsiteY15" fmla="*/ 167425 h 903850"/>
              <a:gd name="connsiteX16" fmla="*/ 609633 w 1202061"/>
              <a:gd name="connsiteY16" fmla="*/ 141667 h 903850"/>
              <a:gd name="connsiteX17" fmla="*/ 42962 w 1202061"/>
              <a:gd name="connsiteY17" fmla="*/ 154546 h 90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02061" h="903850">
                <a:moveTo>
                  <a:pt x="1008878" y="0"/>
                </a:moveTo>
                <a:lnTo>
                  <a:pt x="158872" y="25758"/>
                </a:lnTo>
                <a:cubicBezTo>
                  <a:pt x="145310" y="26348"/>
                  <a:pt x="130836" y="30156"/>
                  <a:pt x="120236" y="38636"/>
                </a:cubicBezTo>
                <a:cubicBezTo>
                  <a:pt x="108149" y="48305"/>
                  <a:pt x="102682" y="64147"/>
                  <a:pt x="94478" y="77273"/>
                </a:cubicBezTo>
                <a:cubicBezTo>
                  <a:pt x="81211" y="98500"/>
                  <a:pt x="67036" y="119278"/>
                  <a:pt x="55841" y="141667"/>
                </a:cubicBezTo>
                <a:cubicBezTo>
                  <a:pt x="41220" y="170910"/>
                  <a:pt x="30084" y="201769"/>
                  <a:pt x="17205" y="231820"/>
                </a:cubicBezTo>
                <a:cubicBezTo>
                  <a:pt x="21853" y="292239"/>
                  <a:pt x="-59060" y="665256"/>
                  <a:pt x="94478" y="772732"/>
                </a:cubicBezTo>
                <a:cubicBezTo>
                  <a:pt x="148668" y="810665"/>
                  <a:pt x="235720" y="853063"/>
                  <a:pt x="300540" y="862884"/>
                </a:cubicBezTo>
                <a:cubicBezTo>
                  <a:pt x="402761" y="878372"/>
                  <a:pt x="609633" y="888642"/>
                  <a:pt x="609633" y="888642"/>
                </a:cubicBezTo>
                <a:cubicBezTo>
                  <a:pt x="693747" y="886305"/>
                  <a:pt x="984501" y="943530"/>
                  <a:pt x="1124788" y="850005"/>
                </a:cubicBezTo>
                <a:cubicBezTo>
                  <a:pt x="1147660" y="834757"/>
                  <a:pt x="1167717" y="815662"/>
                  <a:pt x="1189182" y="798490"/>
                </a:cubicBezTo>
                <a:cubicBezTo>
                  <a:pt x="1193475" y="759853"/>
                  <a:pt x="1202061" y="721454"/>
                  <a:pt x="1202061" y="682580"/>
                </a:cubicBezTo>
                <a:cubicBezTo>
                  <a:pt x="1202061" y="608448"/>
                  <a:pt x="1167712" y="487950"/>
                  <a:pt x="1150545" y="425003"/>
                </a:cubicBezTo>
                <a:cubicBezTo>
                  <a:pt x="1138752" y="381762"/>
                  <a:pt x="1135663" y="334221"/>
                  <a:pt x="1111909" y="296214"/>
                </a:cubicBezTo>
                <a:cubicBezTo>
                  <a:pt x="1090903" y="262605"/>
                  <a:pt x="990936" y="191234"/>
                  <a:pt x="944483" y="180304"/>
                </a:cubicBezTo>
                <a:cubicBezTo>
                  <a:pt x="898326" y="169444"/>
                  <a:pt x="849921" y="172860"/>
                  <a:pt x="802816" y="167425"/>
                </a:cubicBezTo>
                <a:cubicBezTo>
                  <a:pt x="738280" y="159978"/>
                  <a:pt x="674027" y="150253"/>
                  <a:pt x="609633" y="141667"/>
                </a:cubicBezTo>
                <a:cubicBezTo>
                  <a:pt x="103074" y="155358"/>
                  <a:pt x="292012" y="154546"/>
                  <a:pt x="42962" y="15454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A648A39-EB30-20DD-43CE-5F9AD10D859D}"/>
              </a:ext>
            </a:extLst>
          </p:cNvPr>
          <p:cNvSpPr/>
          <p:nvPr/>
        </p:nvSpPr>
        <p:spPr>
          <a:xfrm>
            <a:off x="8461420" y="2678806"/>
            <a:ext cx="1808313" cy="1094704"/>
          </a:xfrm>
          <a:custGeom>
            <a:avLst/>
            <a:gdLst>
              <a:gd name="connsiteX0" fmla="*/ 1184856 w 1808313"/>
              <a:gd name="connsiteY0" fmla="*/ 0 h 1094704"/>
              <a:gd name="connsiteX1" fmla="*/ 489397 w 1808313"/>
              <a:gd name="connsiteY1" fmla="*/ 115909 h 1094704"/>
              <a:gd name="connsiteX2" fmla="*/ 244698 w 1808313"/>
              <a:gd name="connsiteY2" fmla="*/ 218940 h 1094704"/>
              <a:gd name="connsiteX3" fmla="*/ 38636 w 1808313"/>
              <a:gd name="connsiteY3" fmla="*/ 334850 h 1094704"/>
              <a:gd name="connsiteX4" fmla="*/ 0 w 1808313"/>
              <a:gd name="connsiteY4" fmla="*/ 373487 h 1094704"/>
              <a:gd name="connsiteX5" fmla="*/ 77273 w 1808313"/>
              <a:gd name="connsiteY5" fmla="*/ 528033 h 1094704"/>
              <a:gd name="connsiteX6" fmla="*/ 734095 w 1808313"/>
              <a:gd name="connsiteY6" fmla="*/ 914400 h 1094704"/>
              <a:gd name="connsiteX7" fmla="*/ 875763 w 1808313"/>
              <a:gd name="connsiteY7" fmla="*/ 953036 h 1094704"/>
              <a:gd name="connsiteX8" fmla="*/ 1056067 w 1808313"/>
              <a:gd name="connsiteY8" fmla="*/ 991673 h 1094704"/>
              <a:gd name="connsiteX9" fmla="*/ 1326524 w 1808313"/>
              <a:gd name="connsiteY9" fmla="*/ 1004552 h 1094704"/>
              <a:gd name="connsiteX10" fmla="*/ 1622738 w 1808313"/>
              <a:gd name="connsiteY10" fmla="*/ 940157 h 1094704"/>
              <a:gd name="connsiteX11" fmla="*/ 1725769 w 1808313"/>
              <a:gd name="connsiteY11" fmla="*/ 837126 h 1094704"/>
              <a:gd name="connsiteX12" fmla="*/ 1803042 w 1808313"/>
              <a:gd name="connsiteY12" fmla="*/ 489397 h 1094704"/>
              <a:gd name="connsiteX13" fmla="*/ 1687132 w 1808313"/>
              <a:gd name="connsiteY13" fmla="*/ 309093 h 1094704"/>
              <a:gd name="connsiteX14" fmla="*/ 1558343 w 1808313"/>
              <a:gd name="connsiteY14" fmla="*/ 218940 h 1094704"/>
              <a:gd name="connsiteX15" fmla="*/ 1159098 w 1808313"/>
              <a:gd name="connsiteY15" fmla="*/ 128788 h 1094704"/>
              <a:gd name="connsiteX16" fmla="*/ 244698 w 1808313"/>
              <a:gd name="connsiteY16" fmla="*/ 154546 h 1094704"/>
              <a:gd name="connsiteX17" fmla="*/ 103031 w 1808313"/>
              <a:gd name="connsiteY17" fmla="*/ 180304 h 1094704"/>
              <a:gd name="connsiteX18" fmla="*/ 77273 w 1808313"/>
              <a:gd name="connsiteY18" fmla="*/ 231819 h 1094704"/>
              <a:gd name="connsiteX19" fmla="*/ 128788 w 1808313"/>
              <a:gd name="connsiteY19" fmla="*/ 373487 h 1094704"/>
              <a:gd name="connsiteX20" fmla="*/ 193183 w 1808313"/>
              <a:gd name="connsiteY20" fmla="*/ 463639 h 1094704"/>
              <a:gd name="connsiteX21" fmla="*/ 231819 w 1808313"/>
              <a:gd name="connsiteY21" fmla="*/ 528033 h 1094704"/>
              <a:gd name="connsiteX22" fmla="*/ 283335 w 1808313"/>
              <a:gd name="connsiteY22" fmla="*/ 592428 h 1094704"/>
              <a:gd name="connsiteX23" fmla="*/ 360608 w 1808313"/>
              <a:gd name="connsiteY23" fmla="*/ 708338 h 1094704"/>
              <a:gd name="connsiteX24" fmla="*/ 476518 w 1808313"/>
              <a:gd name="connsiteY24" fmla="*/ 888642 h 1094704"/>
              <a:gd name="connsiteX25" fmla="*/ 695459 w 1808313"/>
              <a:gd name="connsiteY25" fmla="*/ 1004552 h 1094704"/>
              <a:gd name="connsiteX26" fmla="*/ 1056067 w 1808313"/>
              <a:gd name="connsiteY26" fmla="*/ 1081825 h 1094704"/>
              <a:gd name="connsiteX27" fmla="*/ 1262129 w 1808313"/>
              <a:gd name="connsiteY27" fmla="*/ 1094704 h 1094704"/>
              <a:gd name="connsiteX28" fmla="*/ 1532586 w 1808313"/>
              <a:gd name="connsiteY28" fmla="*/ 1030309 h 1094704"/>
              <a:gd name="connsiteX29" fmla="*/ 1571222 w 1808313"/>
              <a:gd name="connsiteY29" fmla="*/ 965915 h 1094704"/>
              <a:gd name="connsiteX30" fmla="*/ 1571222 w 1808313"/>
              <a:gd name="connsiteY30" fmla="*/ 682580 h 1094704"/>
              <a:gd name="connsiteX31" fmla="*/ 1558343 w 1808313"/>
              <a:gd name="connsiteY31" fmla="*/ 631064 h 1094704"/>
              <a:gd name="connsiteX32" fmla="*/ 1468191 w 1808313"/>
              <a:gd name="connsiteY32" fmla="*/ 592428 h 1094704"/>
              <a:gd name="connsiteX33" fmla="*/ 1429555 w 1808313"/>
              <a:gd name="connsiteY33" fmla="*/ 579549 h 109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08313" h="1094704">
                <a:moveTo>
                  <a:pt x="1184856" y="0"/>
                </a:moveTo>
                <a:cubicBezTo>
                  <a:pt x="1059721" y="17380"/>
                  <a:pt x="662021" y="59923"/>
                  <a:pt x="489397" y="115909"/>
                </a:cubicBezTo>
                <a:cubicBezTo>
                  <a:pt x="405212" y="143212"/>
                  <a:pt x="325356" y="182514"/>
                  <a:pt x="244698" y="218940"/>
                </a:cubicBezTo>
                <a:cubicBezTo>
                  <a:pt x="160886" y="256791"/>
                  <a:pt x="102713" y="279927"/>
                  <a:pt x="38636" y="334850"/>
                </a:cubicBezTo>
                <a:cubicBezTo>
                  <a:pt x="24807" y="346703"/>
                  <a:pt x="12879" y="360608"/>
                  <a:pt x="0" y="373487"/>
                </a:cubicBezTo>
                <a:cubicBezTo>
                  <a:pt x="25758" y="425002"/>
                  <a:pt x="33468" y="490638"/>
                  <a:pt x="77273" y="528033"/>
                </a:cubicBezTo>
                <a:cubicBezTo>
                  <a:pt x="258413" y="682665"/>
                  <a:pt x="501874" y="828393"/>
                  <a:pt x="734095" y="914400"/>
                </a:cubicBezTo>
                <a:cubicBezTo>
                  <a:pt x="779995" y="931400"/>
                  <a:pt x="828167" y="941613"/>
                  <a:pt x="875763" y="953036"/>
                </a:cubicBezTo>
                <a:cubicBezTo>
                  <a:pt x="935532" y="967380"/>
                  <a:pt x="994999" y="984694"/>
                  <a:pt x="1056067" y="991673"/>
                </a:cubicBezTo>
                <a:cubicBezTo>
                  <a:pt x="1145738" y="1001921"/>
                  <a:pt x="1236372" y="1000259"/>
                  <a:pt x="1326524" y="1004552"/>
                </a:cubicBezTo>
                <a:cubicBezTo>
                  <a:pt x="1401919" y="995128"/>
                  <a:pt x="1545999" y="996432"/>
                  <a:pt x="1622738" y="940157"/>
                </a:cubicBezTo>
                <a:cubicBezTo>
                  <a:pt x="1661904" y="911435"/>
                  <a:pt x="1691425" y="871470"/>
                  <a:pt x="1725769" y="837126"/>
                </a:cubicBezTo>
                <a:cubicBezTo>
                  <a:pt x="1783256" y="699158"/>
                  <a:pt x="1823143" y="650203"/>
                  <a:pt x="1803042" y="489397"/>
                </a:cubicBezTo>
                <a:cubicBezTo>
                  <a:pt x="1793833" y="415722"/>
                  <a:pt x="1742198" y="353146"/>
                  <a:pt x="1687132" y="309093"/>
                </a:cubicBezTo>
                <a:cubicBezTo>
                  <a:pt x="1646213" y="276357"/>
                  <a:pt x="1606161" y="240376"/>
                  <a:pt x="1558343" y="218940"/>
                </a:cubicBezTo>
                <a:cubicBezTo>
                  <a:pt x="1371081" y="134995"/>
                  <a:pt x="1334383" y="143395"/>
                  <a:pt x="1159098" y="128788"/>
                </a:cubicBezTo>
                <a:lnTo>
                  <a:pt x="244698" y="154546"/>
                </a:lnTo>
                <a:cubicBezTo>
                  <a:pt x="162522" y="157667"/>
                  <a:pt x="161038" y="160968"/>
                  <a:pt x="103031" y="180304"/>
                </a:cubicBezTo>
                <a:cubicBezTo>
                  <a:pt x="94445" y="197476"/>
                  <a:pt x="79393" y="212738"/>
                  <a:pt x="77273" y="231819"/>
                </a:cubicBezTo>
                <a:cubicBezTo>
                  <a:pt x="72687" y="273090"/>
                  <a:pt x="110769" y="344205"/>
                  <a:pt x="128788" y="373487"/>
                </a:cubicBezTo>
                <a:cubicBezTo>
                  <a:pt x="148143" y="404938"/>
                  <a:pt x="172698" y="432912"/>
                  <a:pt x="193183" y="463639"/>
                </a:cubicBezTo>
                <a:cubicBezTo>
                  <a:pt x="207068" y="484467"/>
                  <a:pt x="217464" y="507526"/>
                  <a:pt x="231819" y="528033"/>
                </a:cubicBezTo>
                <a:cubicBezTo>
                  <a:pt x="247583" y="550553"/>
                  <a:pt x="267358" y="570060"/>
                  <a:pt x="283335" y="592428"/>
                </a:cubicBezTo>
                <a:cubicBezTo>
                  <a:pt x="310325" y="630214"/>
                  <a:pt x="336717" y="668520"/>
                  <a:pt x="360608" y="708338"/>
                </a:cubicBezTo>
                <a:cubicBezTo>
                  <a:pt x="409778" y="790288"/>
                  <a:pt x="394884" y="812839"/>
                  <a:pt x="476518" y="888642"/>
                </a:cubicBezTo>
                <a:cubicBezTo>
                  <a:pt x="518619" y="927736"/>
                  <a:pt x="643581" y="986395"/>
                  <a:pt x="695459" y="1004552"/>
                </a:cubicBezTo>
                <a:cubicBezTo>
                  <a:pt x="794007" y="1039044"/>
                  <a:pt x="962457" y="1070478"/>
                  <a:pt x="1056067" y="1081825"/>
                </a:cubicBezTo>
                <a:cubicBezTo>
                  <a:pt x="1124388" y="1090106"/>
                  <a:pt x="1193442" y="1090411"/>
                  <a:pt x="1262129" y="1094704"/>
                </a:cubicBezTo>
                <a:cubicBezTo>
                  <a:pt x="1357687" y="1083462"/>
                  <a:pt x="1464551" y="1108063"/>
                  <a:pt x="1532586" y="1030309"/>
                </a:cubicBezTo>
                <a:cubicBezTo>
                  <a:pt x="1549070" y="1011471"/>
                  <a:pt x="1558343" y="987380"/>
                  <a:pt x="1571222" y="965915"/>
                </a:cubicBezTo>
                <a:cubicBezTo>
                  <a:pt x="1588982" y="823834"/>
                  <a:pt x="1591080" y="861302"/>
                  <a:pt x="1571222" y="682580"/>
                </a:cubicBezTo>
                <a:cubicBezTo>
                  <a:pt x="1569267" y="664988"/>
                  <a:pt x="1568161" y="645792"/>
                  <a:pt x="1558343" y="631064"/>
                </a:cubicBezTo>
                <a:cubicBezTo>
                  <a:pt x="1539891" y="603385"/>
                  <a:pt x="1494799" y="600030"/>
                  <a:pt x="1468191" y="592428"/>
                </a:cubicBezTo>
                <a:cubicBezTo>
                  <a:pt x="1455138" y="588699"/>
                  <a:pt x="1442434" y="583842"/>
                  <a:pt x="1429555" y="57954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6218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8EFD0-390C-B442-ED8C-FE4AD6C37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2" t="5383" r="8885" b="4843"/>
          <a:stretch/>
        </p:blipFill>
        <p:spPr>
          <a:xfrm>
            <a:off x="803189" y="73197"/>
            <a:ext cx="10775091" cy="682696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2B2AE58-0ED7-20B8-011E-1AF3A363AFA5}"/>
              </a:ext>
            </a:extLst>
          </p:cNvPr>
          <p:cNvSpPr/>
          <p:nvPr/>
        </p:nvSpPr>
        <p:spPr>
          <a:xfrm>
            <a:off x="5370490" y="5318975"/>
            <a:ext cx="2667060" cy="708338"/>
          </a:xfrm>
          <a:custGeom>
            <a:avLst/>
            <a:gdLst>
              <a:gd name="connsiteX0" fmla="*/ 2305318 w 2667060"/>
              <a:gd name="connsiteY0" fmla="*/ 38636 h 708338"/>
              <a:gd name="connsiteX1" fmla="*/ 2240924 w 2667060"/>
              <a:gd name="connsiteY1" fmla="*/ 64394 h 708338"/>
              <a:gd name="connsiteX2" fmla="*/ 2189409 w 2667060"/>
              <a:gd name="connsiteY2" fmla="*/ 103031 h 708338"/>
              <a:gd name="connsiteX3" fmla="*/ 2125014 w 2667060"/>
              <a:gd name="connsiteY3" fmla="*/ 115910 h 708338"/>
              <a:gd name="connsiteX4" fmla="*/ 2086378 w 2667060"/>
              <a:gd name="connsiteY4" fmla="*/ 141667 h 708338"/>
              <a:gd name="connsiteX5" fmla="*/ 1957589 w 2667060"/>
              <a:gd name="connsiteY5" fmla="*/ 167425 h 708338"/>
              <a:gd name="connsiteX6" fmla="*/ 1970468 w 2667060"/>
              <a:gd name="connsiteY6" fmla="*/ 618186 h 708338"/>
              <a:gd name="connsiteX7" fmla="*/ 2228045 w 2667060"/>
              <a:gd name="connsiteY7" fmla="*/ 708338 h 708338"/>
              <a:gd name="connsiteX8" fmla="*/ 2472744 w 2667060"/>
              <a:gd name="connsiteY8" fmla="*/ 682580 h 708338"/>
              <a:gd name="connsiteX9" fmla="*/ 2627290 w 2667060"/>
              <a:gd name="connsiteY9" fmla="*/ 618186 h 708338"/>
              <a:gd name="connsiteX10" fmla="*/ 2665927 w 2667060"/>
              <a:gd name="connsiteY10" fmla="*/ 566670 h 708338"/>
              <a:gd name="connsiteX11" fmla="*/ 2627290 w 2667060"/>
              <a:gd name="connsiteY11" fmla="*/ 244698 h 708338"/>
              <a:gd name="connsiteX12" fmla="*/ 2524259 w 2667060"/>
              <a:gd name="connsiteY12" fmla="*/ 167425 h 708338"/>
              <a:gd name="connsiteX13" fmla="*/ 2331076 w 2667060"/>
              <a:gd name="connsiteY13" fmla="*/ 115910 h 708338"/>
              <a:gd name="connsiteX14" fmla="*/ 2202287 w 2667060"/>
              <a:gd name="connsiteY14" fmla="*/ 103031 h 708338"/>
              <a:gd name="connsiteX15" fmla="*/ 2112135 w 2667060"/>
              <a:gd name="connsiteY15" fmla="*/ 90152 h 708338"/>
              <a:gd name="connsiteX16" fmla="*/ 1906073 w 2667060"/>
              <a:gd name="connsiteY16" fmla="*/ 64394 h 708338"/>
              <a:gd name="connsiteX17" fmla="*/ 1777285 w 2667060"/>
              <a:gd name="connsiteY17" fmla="*/ 38636 h 708338"/>
              <a:gd name="connsiteX18" fmla="*/ 1558344 w 2667060"/>
              <a:gd name="connsiteY18" fmla="*/ 25757 h 708338"/>
              <a:gd name="connsiteX19" fmla="*/ 1159099 w 2667060"/>
              <a:gd name="connsiteY19" fmla="*/ 0 h 708338"/>
              <a:gd name="connsiteX20" fmla="*/ 515155 w 2667060"/>
              <a:gd name="connsiteY20" fmla="*/ 12879 h 708338"/>
              <a:gd name="connsiteX21" fmla="*/ 270456 w 2667060"/>
              <a:gd name="connsiteY21" fmla="*/ 51515 h 708338"/>
              <a:gd name="connsiteX22" fmla="*/ 0 w 2667060"/>
              <a:gd name="connsiteY22" fmla="*/ 51515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67060" h="708338">
                <a:moveTo>
                  <a:pt x="2305318" y="38636"/>
                </a:moveTo>
                <a:cubicBezTo>
                  <a:pt x="2283853" y="47222"/>
                  <a:pt x="2261133" y="53167"/>
                  <a:pt x="2240924" y="64394"/>
                </a:cubicBezTo>
                <a:cubicBezTo>
                  <a:pt x="2222161" y="74818"/>
                  <a:pt x="2209024" y="94313"/>
                  <a:pt x="2189409" y="103031"/>
                </a:cubicBezTo>
                <a:cubicBezTo>
                  <a:pt x="2169406" y="111921"/>
                  <a:pt x="2146479" y="111617"/>
                  <a:pt x="2125014" y="115910"/>
                </a:cubicBezTo>
                <a:cubicBezTo>
                  <a:pt x="2112135" y="124496"/>
                  <a:pt x="2100605" y="135570"/>
                  <a:pt x="2086378" y="141667"/>
                </a:cubicBezTo>
                <a:cubicBezTo>
                  <a:pt x="2061926" y="152146"/>
                  <a:pt x="1975022" y="164519"/>
                  <a:pt x="1957589" y="167425"/>
                </a:cubicBezTo>
                <a:cubicBezTo>
                  <a:pt x="1949051" y="286954"/>
                  <a:pt x="1922775" y="514851"/>
                  <a:pt x="1970468" y="618186"/>
                </a:cubicBezTo>
                <a:cubicBezTo>
                  <a:pt x="1996087" y="673693"/>
                  <a:pt x="2182015" y="699132"/>
                  <a:pt x="2228045" y="708338"/>
                </a:cubicBezTo>
                <a:cubicBezTo>
                  <a:pt x="2309611" y="699752"/>
                  <a:pt x="2392741" y="700645"/>
                  <a:pt x="2472744" y="682580"/>
                </a:cubicBezTo>
                <a:cubicBezTo>
                  <a:pt x="2527182" y="670288"/>
                  <a:pt x="2627290" y="618186"/>
                  <a:pt x="2627290" y="618186"/>
                </a:cubicBezTo>
                <a:cubicBezTo>
                  <a:pt x="2640169" y="601014"/>
                  <a:pt x="2663892" y="588038"/>
                  <a:pt x="2665927" y="566670"/>
                </a:cubicBezTo>
                <a:cubicBezTo>
                  <a:pt x="2670629" y="517296"/>
                  <a:pt x="2661259" y="319430"/>
                  <a:pt x="2627290" y="244698"/>
                </a:cubicBezTo>
                <a:cubicBezTo>
                  <a:pt x="2614145" y="215779"/>
                  <a:pt x="2544909" y="177750"/>
                  <a:pt x="2524259" y="167425"/>
                </a:cubicBezTo>
                <a:cubicBezTo>
                  <a:pt x="2460652" y="135621"/>
                  <a:pt x="2404067" y="126858"/>
                  <a:pt x="2331076" y="115910"/>
                </a:cubicBezTo>
                <a:cubicBezTo>
                  <a:pt x="2288410" y="109510"/>
                  <a:pt x="2245135" y="108072"/>
                  <a:pt x="2202287" y="103031"/>
                </a:cubicBezTo>
                <a:cubicBezTo>
                  <a:pt x="2172139" y="99484"/>
                  <a:pt x="2142236" y="94078"/>
                  <a:pt x="2112135" y="90152"/>
                </a:cubicBezTo>
                <a:cubicBezTo>
                  <a:pt x="2043495" y="81199"/>
                  <a:pt x="1973951" y="77970"/>
                  <a:pt x="1906073" y="64394"/>
                </a:cubicBezTo>
                <a:cubicBezTo>
                  <a:pt x="1863144" y="55808"/>
                  <a:pt x="1820797" y="43471"/>
                  <a:pt x="1777285" y="38636"/>
                </a:cubicBezTo>
                <a:cubicBezTo>
                  <a:pt x="1704626" y="30563"/>
                  <a:pt x="1631344" y="29703"/>
                  <a:pt x="1558344" y="25757"/>
                </a:cubicBezTo>
                <a:cubicBezTo>
                  <a:pt x="1219852" y="7461"/>
                  <a:pt x="1404888" y="22345"/>
                  <a:pt x="1159099" y="0"/>
                </a:cubicBezTo>
                <a:lnTo>
                  <a:pt x="515155" y="12879"/>
                </a:lnTo>
                <a:cubicBezTo>
                  <a:pt x="-120559" y="34069"/>
                  <a:pt x="857396" y="12385"/>
                  <a:pt x="270456" y="51515"/>
                </a:cubicBezTo>
                <a:cubicBezTo>
                  <a:pt x="180504" y="57512"/>
                  <a:pt x="90152" y="51515"/>
                  <a:pt x="0" y="515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11615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5B43E-027D-4D30-1DB3-B694E47CB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9" t="6105" r="9290" b="6646"/>
          <a:stretch/>
        </p:blipFill>
        <p:spPr>
          <a:xfrm>
            <a:off x="531341" y="138239"/>
            <a:ext cx="10985156" cy="677301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B5B18A-9122-FC51-329C-EFCEB3888C87}"/>
              </a:ext>
            </a:extLst>
          </p:cNvPr>
          <p:cNvSpPr/>
          <p:nvPr/>
        </p:nvSpPr>
        <p:spPr>
          <a:xfrm>
            <a:off x="3679857" y="2011535"/>
            <a:ext cx="2603904" cy="4937901"/>
          </a:xfrm>
          <a:custGeom>
            <a:avLst/>
            <a:gdLst>
              <a:gd name="connsiteX0" fmla="*/ 1651997 w 2603904"/>
              <a:gd name="connsiteY0" fmla="*/ 113479 h 4937901"/>
              <a:gd name="connsiteX1" fmla="*/ 1394419 w 2603904"/>
              <a:gd name="connsiteY1" fmla="*/ 74842 h 4937901"/>
              <a:gd name="connsiteX2" fmla="*/ 1252751 w 2603904"/>
              <a:gd name="connsiteY2" fmla="*/ 49085 h 4937901"/>
              <a:gd name="connsiteX3" fmla="*/ 982295 w 2603904"/>
              <a:gd name="connsiteY3" fmla="*/ 36206 h 4937901"/>
              <a:gd name="connsiteX4" fmla="*/ 711839 w 2603904"/>
              <a:gd name="connsiteY4" fmla="*/ 10448 h 4937901"/>
              <a:gd name="connsiteX5" fmla="*/ 248199 w 2603904"/>
              <a:gd name="connsiteY5" fmla="*/ 61964 h 4937901"/>
              <a:gd name="connsiteX6" fmla="*/ 196684 w 2603904"/>
              <a:gd name="connsiteY6" fmla="*/ 100600 h 4937901"/>
              <a:gd name="connsiteX7" fmla="*/ 183805 w 2603904"/>
              <a:gd name="connsiteY7" fmla="*/ 177873 h 4937901"/>
              <a:gd name="connsiteX8" fmla="*/ 235320 w 2603904"/>
              <a:gd name="connsiteY8" fmla="*/ 190752 h 4937901"/>
              <a:gd name="connsiteX9" fmla="*/ 364109 w 2603904"/>
              <a:gd name="connsiteY9" fmla="*/ 255147 h 4937901"/>
              <a:gd name="connsiteX10" fmla="*/ 428504 w 2603904"/>
              <a:gd name="connsiteY10" fmla="*/ 280904 h 4937901"/>
              <a:gd name="connsiteX11" fmla="*/ 467140 w 2603904"/>
              <a:gd name="connsiteY11" fmla="*/ 293783 h 4937901"/>
              <a:gd name="connsiteX12" fmla="*/ 531535 w 2603904"/>
              <a:gd name="connsiteY12" fmla="*/ 319541 h 4937901"/>
              <a:gd name="connsiteX13" fmla="*/ 557292 w 2603904"/>
              <a:gd name="connsiteY13" fmla="*/ 358178 h 4937901"/>
              <a:gd name="connsiteX14" fmla="*/ 634566 w 2603904"/>
              <a:gd name="connsiteY14" fmla="*/ 409693 h 4937901"/>
              <a:gd name="connsiteX15" fmla="*/ 673202 w 2603904"/>
              <a:gd name="connsiteY15" fmla="*/ 435451 h 4937901"/>
              <a:gd name="connsiteX16" fmla="*/ 711839 w 2603904"/>
              <a:gd name="connsiteY16" fmla="*/ 448330 h 4937901"/>
              <a:gd name="connsiteX17" fmla="*/ 840628 w 2603904"/>
              <a:gd name="connsiteY17" fmla="*/ 499845 h 4937901"/>
              <a:gd name="connsiteX18" fmla="*/ 943658 w 2603904"/>
              <a:gd name="connsiteY18" fmla="*/ 525603 h 4937901"/>
              <a:gd name="connsiteX19" fmla="*/ 1020932 w 2603904"/>
              <a:gd name="connsiteY19" fmla="*/ 551361 h 4937901"/>
              <a:gd name="connsiteX20" fmla="*/ 1136842 w 2603904"/>
              <a:gd name="connsiteY20" fmla="*/ 577119 h 4937901"/>
              <a:gd name="connsiteX21" fmla="*/ 1845180 w 2603904"/>
              <a:gd name="connsiteY21" fmla="*/ 474088 h 4937901"/>
              <a:gd name="connsiteX22" fmla="*/ 1883816 w 2603904"/>
              <a:gd name="connsiteY22" fmla="*/ 435451 h 4937901"/>
              <a:gd name="connsiteX23" fmla="*/ 2128515 w 2603904"/>
              <a:gd name="connsiteY23" fmla="*/ 461209 h 4937901"/>
              <a:gd name="connsiteX24" fmla="*/ 2295940 w 2603904"/>
              <a:gd name="connsiteY24" fmla="*/ 525603 h 4937901"/>
              <a:gd name="connsiteX25" fmla="*/ 2373213 w 2603904"/>
              <a:gd name="connsiteY25" fmla="*/ 551361 h 4937901"/>
              <a:gd name="connsiteX26" fmla="*/ 2437608 w 2603904"/>
              <a:gd name="connsiteY26" fmla="*/ 577119 h 4937901"/>
              <a:gd name="connsiteX27" fmla="*/ 2502002 w 2603904"/>
              <a:gd name="connsiteY27" fmla="*/ 654392 h 4937901"/>
              <a:gd name="connsiteX28" fmla="*/ 2553518 w 2603904"/>
              <a:gd name="connsiteY28" fmla="*/ 705907 h 4937901"/>
              <a:gd name="connsiteX29" fmla="*/ 2579275 w 2603904"/>
              <a:gd name="connsiteY29" fmla="*/ 783180 h 4937901"/>
              <a:gd name="connsiteX30" fmla="*/ 2566397 w 2603904"/>
              <a:gd name="connsiteY30" fmla="*/ 1246820 h 4937901"/>
              <a:gd name="connsiteX31" fmla="*/ 2502002 w 2603904"/>
              <a:gd name="connsiteY31" fmla="*/ 1298335 h 4937901"/>
              <a:gd name="connsiteX32" fmla="*/ 2334577 w 2603904"/>
              <a:gd name="connsiteY32" fmla="*/ 1324093 h 4937901"/>
              <a:gd name="connsiteX33" fmla="*/ 2295940 w 2603904"/>
              <a:gd name="connsiteY33" fmla="*/ 1349851 h 4937901"/>
              <a:gd name="connsiteX34" fmla="*/ 2167151 w 2603904"/>
              <a:gd name="connsiteY34" fmla="*/ 1414245 h 4937901"/>
              <a:gd name="connsiteX35" fmla="*/ 1922453 w 2603904"/>
              <a:gd name="connsiteY35" fmla="*/ 1555913 h 4937901"/>
              <a:gd name="connsiteX36" fmla="*/ 1651997 w 2603904"/>
              <a:gd name="connsiteY36" fmla="*/ 1620307 h 4937901"/>
              <a:gd name="connsiteX37" fmla="*/ 1098205 w 2603904"/>
              <a:gd name="connsiteY37" fmla="*/ 1581671 h 4937901"/>
              <a:gd name="connsiteX38" fmla="*/ 995174 w 2603904"/>
              <a:gd name="connsiteY38" fmla="*/ 1555913 h 4937901"/>
              <a:gd name="connsiteX39" fmla="*/ 905022 w 2603904"/>
              <a:gd name="connsiteY39" fmla="*/ 1543034 h 4937901"/>
              <a:gd name="connsiteX40" fmla="*/ 840628 w 2603904"/>
              <a:gd name="connsiteY40" fmla="*/ 1517276 h 4937901"/>
              <a:gd name="connsiteX41" fmla="*/ 634566 w 2603904"/>
              <a:gd name="connsiteY41" fmla="*/ 1478640 h 4937901"/>
              <a:gd name="connsiteX42" fmla="*/ 570171 w 2603904"/>
              <a:gd name="connsiteY42" fmla="*/ 1427124 h 4937901"/>
              <a:gd name="connsiteX43" fmla="*/ 492898 w 2603904"/>
              <a:gd name="connsiteY43" fmla="*/ 1349851 h 4937901"/>
              <a:gd name="connsiteX44" fmla="*/ 480019 w 2603904"/>
              <a:gd name="connsiteY44" fmla="*/ 1298335 h 4937901"/>
              <a:gd name="connsiteX45" fmla="*/ 428504 w 2603904"/>
              <a:gd name="connsiteY45" fmla="*/ 1375609 h 4937901"/>
              <a:gd name="connsiteX46" fmla="*/ 364109 w 2603904"/>
              <a:gd name="connsiteY46" fmla="*/ 1504397 h 4937901"/>
              <a:gd name="connsiteX47" fmla="*/ 132289 w 2603904"/>
              <a:gd name="connsiteY47" fmla="*/ 1877885 h 4937901"/>
              <a:gd name="connsiteX48" fmla="*/ 80774 w 2603904"/>
              <a:gd name="connsiteY48" fmla="*/ 1993795 h 4937901"/>
              <a:gd name="connsiteX49" fmla="*/ 42137 w 2603904"/>
              <a:gd name="connsiteY49" fmla="*/ 2122583 h 4937901"/>
              <a:gd name="connsiteX50" fmla="*/ 16380 w 2603904"/>
              <a:gd name="connsiteY50" fmla="*/ 2186978 h 4937901"/>
              <a:gd name="connsiteX51" fmla="*/ 29258 w 2603904"/>
              <a:gd name="connsiteY51" fmla="*/ 2586223 h 4937901"/>
              <a:gd name="connsiteX52" fmla="*/ 67895 w 2603904"/>
              <a:gd name="connsiteY52" fmla="*/ 2702133 h 4937901"/>
              <a:gd name="connsiteX53" fmla="*/ 119411 w 2603904"/>
              <a:gd name="connsiteY53" fmla="*/ 2818042 h 4937901"/>
              <a:gd name="connsiteX54" fmla="*/ 222442 w 2603904"/>
              <a:gd name="connsiteY54" fmla="*/ 2895316 h 4937901"/>
              <a:gd name="connsiteX55" fmla="*/ 454261 w 2603904"/>
              <a:gd name="connsiteY55" fmla="*/ 3307440 h 4937901"/>
              <a:gd name="connsiteX56" fmla="*/ 608808 w 2603904"/>
              <a:gd name="connsiteY56" fmla="*/ 3526380 h 4937901"/>
              <a:gd name="connsiteX57" fmla="*/ 647444 w 2603904"/>
              <a:gd name="connsiteY57" fmla="*/ 3642290 h 4937901"/>
              <a:gd name="connsiteX58" fmla="*/ 698960 w 2603904"/>
              <a:gd name="connsiteY58" fmla="*/ 3861231 h 4937901"/>
              <a:gd name="connsiteX59" fmla="*/ 711839 w 2603904"/>
              <a:gd name="connsiteY59" fmla="*/ 3951383 h 4937901"/>
              <a:gd name="connsiteX60" fmla="*/ 737597 w 2603904"/>
              <a:gd name="connsiteY60" fmla="*/ 4054414 h 4937901"/>
              <a:gd name="connsiteX61" fmla="*/ 763354 w 2603904"/>
              <a:gd name="connsiteY61" fmla="*/ 4440780 h 4937901"/>
              <a:gd name="connsiteX62" fmla="*/ 789112 w 2603904"/>
              <a:gd name="connsiteY62" fmla="*/ 4646842 h 4937901"/>
              <a:gd name="connsiteX63" fmla="*/ 776233 w 2603904"/>
              <a:gd name="connsiteY63" fmla="*/ 4891541 h 4937901"/>
              <a:gd name="connsiteX64" fmla="*/ 711839 w 2603904"/>
              <a:gd name="connsiteY64" fmla="*/ 4891541 h 4937901"/>
              <a:gd name="connsiteX65" fmla="*/ 660323 w 2603904"/>
              <a:gd name="connsiteY65" fmla="*/ 4621085 h 4937901"/>
              <a:gd name="connsiteX66" fmla="*/ 647444 w 2603904"/>
              <a:gd name="connsiteY66" fmla="*/ 4466538 h 4937901"/>
              <a:gd name="connsiteX67" fmla="*/ 621687 w 2603904"/>
              <a:gd name="connsiteY67" fmla="*/ 4350628 h 493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03904" h="4937901">
                <a:moveTo>
                  <a:pt x="1651997" y="113479"/>
                </a:moveTo>
                <a:cubicBezTo>
                  <a:pt x="1566138" y="100600"/>
                  <a:pt x="1479839" y="90372"/>
                  <a:pt x="1394419" y="74842"/>
                </a:cubicBezTo>
                <a:cubicBezTo>
                  <a:pt x="1347196" y="66256"/>
                  <a:pt x="1300538" y="53565"/>
                  <a:pt x="1252751" y="49085"/>
                </a:cubicBezTo>
                <a:cubicBezTo>
                  <a:pt x="1162891" y="40661"/>
                  <a:pt x="1072320" y="42636"/>
                  <a:pt x="982295" y="36206"/>
                </a:cubicBezTo>
                <a:cubicBezTo>
                  <a:pt x="891965" y="29754"/>
                  <a:pt x="801991" y="19034"/>
                  <a:pt x="711839" y="10448"/>
                </a:cubicBezTo>
                <a:cubicBezTo>
                  <a:pt x="387386" y="20914"/>
                  <a:pt x="408006" y="-44573"/>
                  <a:pt x="248199" y="61964"/>
                </a:cubicBezTo>
                <a:cubicBezTo>
                  <a:pt x="230339" y="73870"/>
                  <a:pt x="213856" y="87721"/>
                  <a:pt x="196684" y="100600"/>
                </a:cubicBezTo>
                <a:cubicBezTo>
                  <a:pt x="182780" y="121456"/>
                  <a:pt x="149031" y="150054"/>
                  <a:pt x="183805" y="177873"/>
                </a:cubicBezTo>
                <a:cubicBezTo>
                  <a:pt x="197627" y="188930"/>
                  <a:pt x="219051" y="183779"/>
                  <a:pt x="235320" y="190752"/>
                </a:cubicBezTo>
                <a:cubicBezTo>
                  <a:pt x="279436" y="209659"/>
                  <a:pt x="319545" y="237322"/>
                  <a:pt x="364109" y="255147"/>
                </a:cubicBezTo>
                <a:cubicBezTo>
                  <a:pt x="385574" y="263733"/>
                  <a:pt x="406858" y="272787"/>
                  <a:pt x="428504" y="280904"/>
                </a:cubicBezTo>
                <a:cubicBezTo>
                  <a:pt x="441215" y="285671"/>
                  <a:pt x="454429" y="289016"/>
                  <a:pt x="467140" y="293783"/>
                </a:cubicBezTo>
                <a:cubicBezTo>
                  <a:pt x="488787" y="301901"/>
                  <a:pt x="510070" y="310955"/>
                  <a:pt x="531535" y="319541"/>
                </a:cubicBezTo>
                <a:cubicBezTo>
                  <a:pt x="540121" y="332420"/>
                  <a:pt x="545643" y="347985"/>
                  <a:pt x="557292" y="358178"/>
                </a:cubicBezTo>
                <a:cubicBezTo>
                  <a:pt x="580590" y="378563"/>
                  <a:pt x="608808" y="392521"/>
                  <a:pt x="634566" y="409693"/>
                </a:cubicBezTo>
                <a:cubicBezTo>
                  <a:pt x="647445" y="418279"/>
                  <a:pt x="658518" y="430556"/>
                  <a:pt x="673202" y="435451"/>
                </a:cubicBezTo>
                <a:cubicBezTo>
                  <a:pt x="686081" y="439744"/>
                  <a:pt x="699168" y="443457"/>
                  <a:pt x="711839" y="448330"/>
                </a:cubicBezTo>
                <a:cubicBezTo>
                  <a:pt x="754994" y="464928"/>
                  <a:pt x="796764" y="485223"/>
                  <a:pt x="840628" y="499845"/>
                </a:cubicBezTo>
                <a:cubicBezTo>
                  <a:pt x="957852" y="538921"/>
                  <a:pt x="772717" y="478982"/>
                  <a:pt x="943658" y="525603"/>
                </a:cubicBezTo>
                <a:cubicBezTo>
                  <a:pt x="969853" y="532747"/>
                  <a:pt x="994926" y="543559"/>
                  <a:pt x="1020932" y="551361"/>
                </a:cubicBezTo>
                <a:cubicBezTo>
                  <a:pt x="1057310" y="562275"/>
                  <a:pt x="1100074" y="569765"/>
                  <a:pt x="1136842" y="577119"/>
                </a:cubicBezTo>
                <a:cubicBezTo>
                  <a:pt x="1969743" y="528124"/>
                  <a:pt x="1638026" y="710836"/>
                  <a:pt x="1845180" y="474088"/>
                </a:cubicBezTo>
                <a:cubicBezTo>
                  <a:pt x="1857174" y="460381"/>
                  <a:pt x="1870937" y="448330"/>
                  <a:pt x="1883816" y="435451"/>
                </a:cubicBezTo>
                <a:cubicBezTo>
                  <a:pt x="1965382" y="444037"/>
                  <a:pt x="2047452" y="448738"/>
                  <a:pt x="2128515" y="461209"/>
                </a:cubicBezTo>
                <a:cubicBezTo>
                  <a:pt x="2223444" y="475813"/>
                  <a:pt x="2211827" y="490555"/>
                  <a:pt x="2295940" y="525603"/>
                </a:cubicBezTo>
                <a:cubicBezTo>
                  <a:pt x="2321002" y="536046"/>
                  <a:pt x="2347697" y="542082"/>
                  <a:pt x="2373213" y="551361"/>
                </a:cubicBezTo>
                <a:cubicBezTo>
                  <a:pt x="2394940" y="559262"/>
                  <a:pt x="2416143" y="568533"/>
                  <a:pt x="2437608" y="577119"/>
                </a:cubicBezTo>
                <a:cubicBezTo>
                  <a:pt x="2571591" y="711102"/>
                  <a:pt x="2394411" y="528871"/>
                  <a:pt x="2502002" y="654392"/>
                </a:cubicBezTo>
                <a:cubicBezTo>
                  <a:pt x="2517806" y="672830"/>
                  <a:pt x="2536346" y="688735"/>
                  <a:pt x="2553518" y="705907"/>
                </a:cubicBezTo>
                <a:cubicBezTo>
                  <a:pt x="2562104" y="731665"/>
                  <a:pt x="2571473" y="757174"/>
                  <a:pt x="2579275" y="783180"/>
                </a:cubicBezTo>
                <a:cubicBezTo>
                  <a:pt x="2624751" y="934769"/>
                  <a:pt x="2599374" y="1077225"/>
                  <a:pt x="2566397" y="1246820"/>
                </a:cubicBezTo>
                <a:cubicBezTo>
                  <a:pt x="2561150" y="1273803"/>
                  <a:pt x="2528080" y="1289642"/>
                  <a:pt x="2502002" y="1298335"/>
                </a:cubicBezTo>
                <a:cubicBezTo>
                  <a:pt x="2448435" y="1316191"/>
                  <a:pt x="2390385" y="1315507"/>
                  <a:pt x="2334577" y="1324093"/>
                </a:cubicBezTo>
                <a:cubicBezTo>
                  <a:pt x="2321698" y="1332679"/>
                  <a:pt x="2309569" y="1342513"/>
                  <a:pt x="2295940" y="1349851"/>
                </a:cubicBezTo>
                <a:cubicBezTo>
                  <a:pt x="2253680" y="1372606"/>
                  <a:pt x="2208689" y="1390197"/>
                  <a:pt x="2167151" y="1414245"/>
                </a:cubicBezTo>
                <a:cubicBezTo>
                  <a:pt x="2085585" y="1461468"/>
                  <a:pt x="2013382" y="1531114"/>
                  <a:pt x="1922453" y="1555913"/>
                </a:cubicBezTo>
                <a:cubicBezTo>
                  <a:pt x="1738548" y="1606069"/>
                  <a:pt x="1828782" y="1584951"/>
                  <a:pt x="1651997" y="1620307"/>
                </a:cubicBezTo>
                <a:cubicBezTo>
                  <a:pt x="1467400" y="1607428"/>
                  <a:pt x="1282368" y="1599726"/>
                  <a:pt x="1098205" y="1581671"/>
                </a:cubicBezTo>
                <a:cubicBezTo>
                  <a:pt x="1062973" y="1578217"/>
                  <a:pt x="1029887" y="1562856"/>
                  <a:pt x="995174" y="1555913"/>
                </a:cubicBezTo>
                <a:cubicBezTo>
                  <a:pt x="965408" y="1549960"/>
                  <a:pt x="935073" y="1547327"/>
                  <a:pt x="905022" y="1543034"/>
                </a:cubicBezTo>
                <a:cubicBezTo>
                  <a:pt x="883557" y="1534448"/>
                  <a:pt x="863196" y="1522291"/>
                  <a:pt x="840628" y="1517276"/>
                </a:cubicBezTo>
                <a:cubicBezTo>
                  <a:pt x="548503" y="1452360"/>
                  <a:pt x="753524" y="1518294"/>
                  <a:pt x="634566" y="1478640"/>
                </a:cubicBezTo>
                <a:cubicBezTo>
                  <a:pt x="613101" y="1461468"/>
                  <a:pt x="589608" y="1446561"/>
                  <a:pt x="570171" y="1427124"/>
                </a:cubicBezTo>
                <a:cubicBezTo>
                  <a:pt x="457173" y="1314128"/>
                  <a:pt x="661264" y="1476128"/>
                  <a:pt x="492898" y="1349851"/>
                </a:cubicBezTo>
                <a:cubicBezTo>
                  <a:pt x="488605" y="1332679"/>
                  <a:pt x="496453" y="1291761"/>
                  <a:pt x="480019" y="1298335"/>
                </a:cubicBezTo>
                <a:cubicBezTo>
                  <a:pt x="451276" y="1309832"/>
                  <a:pt x="443681" y="1348628"/>
                  <a:pt x="428504" y="1375609"/>
                </a:cubicBezTo>
                <a:cubicBezTo>
                  <a:pt x="404973" y="1417442"/>
                  <a:pt x="388803" y="1463240"/>
                  <a:pt x="364109" y="1504397"/>
                </a:cubicBezTo>
                <a:cubicBezTo>
                  <a:pt x="257605" y="1681904"/>
                  <a:pt x="209725" y="1723014"/>
                  <a:pt x="132289" y="1877885"/>
                </a:cubicBezTo>
                <a:cubicBezTo>
                  <a:pt x="113380" y="1915702"/>
                  <a:pt x="95391" y="1954121"/>
                  <a:pt x="80774" y="1993795"/>
                </a:cubicBezTo>
                <a:cubicBezTo>
                  <a:pt x="65280" y="2035851"/>
                  <a:pt x="56310" y="2080063"/>
                  <a:pt x="42137" y="2122583"/>
                </a:cubicBezTo>
                <a:cubicBezTo>
                  <a:pt x="34826" y="2144515"/>
                  <a:pt x="24966" y="2165513"/>
                  <a:pt x="16380" y="2186978"/>
                </a:cubicBezTo>
                <a:cubicBezTo>
                  <a:pt x="-5236" y="2359901"/>
                  <a:pt x="-9682" y="2337005"/>
                  <a:pt x="29258" y="2586223"/>
                </a:cubicBezTo>
                <a:cubicBezTo>
                  <a:pt x="35545" y="2626461"/>
                  <a:pt x="55918" y="2663207"/>
                  <a:pt x="67895" y="2702133"/>
                </a:cubicBezTo>
                <a:cubicBezTo>
                  <a:pt x="83159" y="2751741"/>
                  <a:pt x="76880" y="2775511"/>
                  <a:pt x="119411" y="2818042"/>
                </a:cubicBezTo>
                <a:cubicBezTo>
                  <a:pt x="149767" y="2848398"/>
                  <a:pt x="188098" y="2869558"/>
                  <a:pt x="222442" y="2895316"/>
                </a:cubicBezTo>
                <a:cubicBezTo>
                  <a:pt x="291257" y="3060473"/>
                  <a:pt x="320578" y="3157046"/>
                  <a:pt x="454261" y="3307440"/>
                </a:cubicBezTo>
                <a:cubicBezTo>
                  <a:pt x="549764" y="3414881"/>
                  <a:pt x="558713" y="3404720"/>
                  <a:pt x="608808" y="3526380"/>
                </a:cubicBezTo>
                <a:cubicBezTo>
                  <a:pt x="624315" y="3564039"/>
                  <a:pt x="635296" y="3603417"/>
                  <a:pt x="647444" y="3642290"/>
                </a:cubicBezTo>
                <a:cubicBezTo>
                  <a:pt x="674482" y="3728813"/>
                  <a:pt x="682127" y="3765847"/>
                  <a:pt x="698960" y="3861231"/>
                </a:cubicBezTo>
                <a:cubicBezTo>
                  <a:pt x="704235" y="3891125"/>
                  <a:pt x="705886" y="3921617"/>
                  <a:pt x="711839" y="3951383"/>
                </a:cubicBezTo>
                <a:cubicBezTo>
                  <a:pt x="718782" y="3986096"/>
                  <a:pt x="729011" y="4020070"/>
                  <a:pt x="737597" y="4054414"/>
                </a:cubicBezTo>
                <a:cubicBezTo>
                  <a:pt x="740696" y="4103997"/>
                  <a:pt x="757424" y="4381481"/>
                  <a:pt x="763354" y="4440780"/>
                </a:cubicBezTo>
                <a:cubicBezTo>
                  <a:pt x="770242" y="4509658"/>
                  <a:pt x="789112" y="4646842"/>
                  <a:pt x="789112" y="4646842"/>
                </a:cubicBezTo>
                <a:cubicBezTo>
                  <a:pt x="784819" y="4728408"/>
                  <a:pt x="790844" y="4811179"/>
                  <a:pt x="776233" y="4891541"/>
                </a:cubicBezTo>
                <a:cubicBezTo>
                  <a:pt x="758526" y="4988933"/>
                  <a:pt x="720612" y="4904701"/>
                  <a:pt x="711839" y="4891541"/>
                </a:cubicBezTo>
                <a:cubicBezTo>
                  <a:pt x="694667" y="4801389"/>
                  <a:pt x="674071" y="4711822"/>
                  <a:pt x="660323" y="4621085"/>
                </a:cubicBezTo>
                <a:cubicBezTo>
                  <a:pt x="652579" y="4569974"/>
                  <a:pt x="653153" y="4517916"/>
                  <a:pt x="647444" y="4466538"/>
                </a:cubicBezTo>
                <a:cubicBezTo>
                  <a:pt x="639889" y="4398537"/>
                  <a:pt x="638896" y="4402256"/>
                  <a:pt x="621687" y="435062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4809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4B4E0-0391-550E-4F58-62154E10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5744" r="9087"/>
          <a:stretch/>
        </p:blipFill>
        <p:spPr>
          <a:xfrm>
            <a:off x="976184" y="83849"/>
            <a:ext cx="10577384" cy="701845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24E1F9D-3CCD-B440-968D-F402D4E702E3}"/>
              </a:ext>
            </a:extLst>
          </p:cNvPr>
          <p:cNvSpPr/>
          <p:nvPr/>
        </p:nvSpPr>
        <p:spPr>
          <a:xfrm>
            <a:off x="4159876" y="1725769"/>
            <a:ext cx="283335" cy="3052293"/>
          </a:xfrm>
          <a:custGeom>
            <a:avLst/>
            <a:gdLst>
              <a:gd name="connsiteX0" fmla="*/ 0 w 283335"/>
              <a:gd name="connsiteY0" fmla="*/ 0 h 3052293"/>
              <a:gd name="connsiteX1" fmla="*/ 51516 w 283335"/>
              <a:gd name="connsiteY1" fmla="*/ 476518 h 3052293"/>
              <a:gd name="connsiteX2" fmla="*/ 103031 w 283335"/>
              <a:gd name="connsiteY2" fmla="*/ 901521 h 3052293"/>
              <a:gd name="connsiteX3" fmla="*/ 115910 w 283335"/>
              <a:gd name="connsiteY3" fmla="*/ 1056068 h 3052293"/>
              <a:gd name="connsiteX4" fmla="*/ 167425 w 283335"/>
              <a:gd name="connsiteY4" fmla="*/ 1390918 h 3052293"/>
              <a:gd name="connsiteX5" fmla="*/ 231820 w 283335"/>
              <a:gd name="connsiteY5" fmla="*/ 1712890 h 3052293"/>
              <a:gd name="connsiteX6" fmla="*/ 257578 w 283335"/>
              <a:gd name="connsiteY6" fmla="*/ 1893194 h 3052293"/>
              <a:gd name="connsiteX7" fmla="*/ 283335 w 283335"/>
              <a:gd name="connsiteY7" fmla="*/ 2202287 h 3052293"/>
              <a:gd name="connsiteX8" fmla="*/ 257578 w 283335"/>
              <a:gd name="connsiteY8" fmla="*/ 2717442 h 3052293"/>
              <a:gd name="connsiteX9" fmla="*/ 244699 w 283335"/>
              <a:gd name="connsiteY9" fmla="*/ 2781837 h 3052293"/>
              <a:gd name="connsiteX10" fmla="*/ 206062 w 283335"/>
              <a:gd name="connsiteY10" fmla="*/ 2936383 h 3052293"/>
              <a:gd name="connsiteX11" fmla="*/ 206062 w 283335"/>
              <a:gd name="connsiteY11" fmla="*/ 3052293 h 305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3335" h="3052293">
                <a:moveTo>
                  <a:pt x="0" y="0"/>
                </a:moveTo>
                <a:cubicBezTo>
                  <a:pt x="17172" y="158839"/>
                  <a:pt x="33375" y="317786"/>
                  <a:pt x="51516" y="476518"/>
                </a:cubicBezTo>
                <a:cubicBezTo>
                  <a:pt x="67720" y="618300"/>
                  <a:pt x="87272" y="759689"/>
                  <a:pt x="103031" y="901521"/>
                </a:cubicBezTo>
                <a:cubicBezTo>
                  <a:pt x="108740" y="952899"/>
                  <a:pt x="109166" y="1004816"/>
                  <a:pt x="115910" y="1056068"/>
                </a:cubicBezTo>
                <a:cubicBezTo>
                  <a:pt x="130642" y="1168033"/>
                  <a:pt x="153418" y="1278860"/>
                  <a:pt x="167425" y="1390918"/>
                </a:cubicBezTo>
                <a:cubicBezTo>
                  <a:pt x="198235" y="1637392"/>
                  <a:pt x="171293" y="1531310"/>
                  <a:pt x="231820" y="1712890"/>
                </a:cubicBezTo>
                <a:cubicBezTo>
                  <a:pt x="240406" y="1772991"/>
                  <a:pt x="250048" y="1832951"/>
                  <a:pt x="257578" y="1893194"/>
                </a:cubicBezTo>
                <a:cubicBezTo>
                  <a:pt x="270158" y="1993836"/>
                  <a:pt x="276171" y="2101993"/>
                  <a:pt x="283335" y="2202287"/>
                </a:cubicBezTo>
                <a:cubicBezTo>
                  <a:pt x="274749" y="2374005"/>
                  <a:pt x="269015" y="2545890"/>
                  <a:pt x="257578" y="2717442"/>
                </a:cubicBezTo>
                <a:cubicBezTo>
                  <a:pt x="256122" y="2739284"/>
                  <a:pt x="249713" y="2760529"/>
                  <a:pt x="244699" y="2781837"/>
                </a:cubicBezTo>
                <a:cubicBezTo>
                  <a:pt x="232537" y="2833526"/>
                  <a:pt x="213572" y="2883816"/>
                  <a:pt x="206062" y="2936383"/>
                </a:cubicBezTo>
                <a:cubicBezTo>
                  <a:pt x="200598" y="2974631"/>
                  <a:pt x="206062" y="3013656"/>
                  <a:pt x="206062" y="30522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6715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83EA8-31DB-DDED-CB1F-10C6EE06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7" t="6465" r="1182"/>
          <a:stretch/>
        </p:blipFill>
        <p:spPr>
          <a:xfrm>
            <a:off x="803189" y="358347"/>
            <a:ext cx="11389015" cy="68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80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DC91B-A913-42BC-8E39-87403E7AD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8" t="6645" r="2196" b="4843"/>
          <a:stretch/>
        </p:blipFill>
        <p:spPr>
          <a:xfrm>
            <a:off x="444844" y="321275"/>
            <a:ext cx="11716116" cy="672820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603E692-97DE-BA59-2EBF-5C128EF2AF16}"/>
              </a:ext>
            </a:extLst>
          </p:cNvPr>
          <p:cNvSpPr/>
          <p:nvPr/>
        </p:nvSpPr>
        <p:spPr>
          <a:xfrm>
            <a:off x="4237149" y="2047741"/>
            <a:ext cx="2253803" cy="167425"/>
          </a:xfrm>
          <a:custGeom>
            <a:avLst/>
            <a:gdLst>
              <a:gd name="connsiteX0" fmla="*/ 0 w 2253803"/>
              <a:gd name="connsiteY0" fmla="*/ 0 h 167425"/>
              <a:gd name="connsiteX1" fmla="*/ 257578 w 2253803"/>
              <a:gd name="connsiteY1" fmla="*/ 12879 h 167425"/>
              <a:gd name="connsiteX2" fmla="*/ 437882 w 2253803"/>
              <a:gd name="connsiteY2" fmla="*/ 38636 h 167425"/>
              <a:gd name="connsiteX3" fmla="*/ 785612 w 2253803"/>
              <a:gd name="connsiteY3" fmla="*/ 51515 h 167425"/>
              <a:gd name="connsiteX4" fmla="*/ 1107583 w 2253803"/>
              <a:gd name="connsiteY4" fmla="*/ 90152 h 167425"/>
              <a:gd name="connsiteX5" fmla="*/ 1210614 w 2253803"/>
              <a:gd name="connsiteY5" fmla="*/ 115910 h 167425"/>
              <a:gd name="connsiteX6" fmla="*/ 1558344 w 2253803"/>
              <a:gd name="connsiteY6" fmla="*/ 141667 h 167425"/>
              <a:gd name="connsiteX7" fmla="*/ 1970468 w 2253803"/>
              <a:gd name="connsiteY7" fmla="*/ 167425 h 167425"/>
              <a:gd name="connsiteX8" fmla="*/ 2253803 w 2253803"/>
              <a:gd name="connsiteY8" fmla="*/ 154546 h 16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3803" h="167425">
                <a:moveTo>
                  <a:pt x="0" y="0"/>
                </a:moveTo>
                <a:cubicBezTo>
                  <a:pt x="85859" y="4293"/>
                  <a:pt x="171944" y="5323"/>
                  <a:pt x="257578" y="12879"/>
                </a:cubicBezTo>
                <a:cubicBezTo>
                  <a:pt x="318055" y="18215"/>
                  <a:pt x="377332" y="34206"/>
                  <a:pt x="437882" y="38636"/>
                </a:cubicBezTo>
                <a:cubicBezTo>
                  <a:pt x="553562" y="47100"/>
                  <a:pt x="669702" y="47222"/>
                  <a:pt x="785612" y="51515"/>
                </a:cubicBezTo>
                <a:cubicBezTo>
                  <a:pt x="892936" y="64394"/>
                  <a:pt x="1002717" y="63935"/>
                  <a:pt x="1107583" y="90152"/>
                </a:cubicBezTo>
                <a:cubicBezTo>
                  <a:pt x="1141927" y="98738"/>
                  <a:pt x="1175442" y="111890"/>
                  <a:pt x="1210614" y="115910"/>
                </a:cubicBezTo>
                <a:cubicBezTo>
                  <a:pt x="1326090" y="129107"/>
                  <a:pt x="1442343" y="134417"/>
                  <a:pt x="1558344" y="141667"/>
                </a:cubicBezTo>
                <a:lnTo>
                  <a:pt x="1970468" y="167425"/>
                </a:lnTo>
                <a:lnTo>
                  <a:pt x="2253803" y="15454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A18FDBE-25CE-E1D3-65DF-82C279ECEDA2}"/>
              </a:ext>
            </a:extLst>
          </p:cNvPr>
          <p:cNvSpPr/>
          <p:nvPr/>
        </p:nvSpPr>
        <p:spPr>
          <a:xfrm>
            <a:off x="7997635" y="2485623"/>
            <a:ext cx="2678951" cy="450760"/>
          </a:xfrm>
          <a:custGeom>
            <a:avLst/>
            <a:gdLst>
              <a:gd name="connsiteX0" fmla="*/ 669847 w 2678951"/>
              <a:gd name="connsiteY0" fmla="*/ 0 h 450760"/>
              <a:gd name="connsiteX1" fmla="*/ 360754 w 2678951"/>
              <a:gd name="connsiteY1" fmla="*/ 51515 h 450760"/>
              <a:gd name="connsiteX2" fmla="*/ 206207 w 2678951"/>
              <a:gd name="connsiteY2" fmla="*/ 103031 h 450760"/>
              <a:gd name="connsiteX3" fmla="*/ 116055 w 2678951"/>
              <a:gd name="connsiteY3" fmla="*/ 128788 h 450760"/>
              <a:gd name="connsiteX4" fmla="*/ 13024 w 2678951"/>
              <a:gd name="connsiteY4" fmla="*/ 154546 h 450760"/>
              <a:gd name="connsiteX5" fmla="*/ 145 w 2678951"/>
              <a:gd name="connsiteY5" fmla="*/ 206062 h 450760"/>
              <a:gd name="connsiteX6" fmla="*/ 64540 w 2678951"/>
              <a:gd name="connsiteY6" fmla="*/ 334850 h 450760"/>
              <a:gd name="connsiteX7" fmla="*/ 128934 w 2678951"/>
              <a:gd name="connsiteY7" fmla="*/ 347729 h 450760"/>
              <a:gd name="connsiteX8" fmla="*/ 167571 w 2678951"/>
              <a:gd name="connsiteY8" fmla="*/ 399245 h 450760"/>
              <a:gd name="connsiteX9" fmla="*/ 296359 w 2678951"/>
              <a:gd name="connsiteY9" fmla="*/ 450760 h 450760"/>
              <a:gd name="connsiteX10" fmla="*/ 888788 w 2678951"/>
              <a:gd name="connsiteY10" fmla="*/ 437881 h 450760"/>
              <a:gd name="connsiteX11" fmla="*/ 953182 w 2678951"/>
              <a:gd name="connsiteY11" fmla="*/ 425002 h 450760"/>
              <a:gd name="connsiteX12" fmla="*/ 1107728 w 2678951"/>
              <a:gd name="connsiteY12" fmla="*/ 399245 h 450760"/>
              <a:gd name="connsiteX13" fmla="*/ 1172123 w 2678951"/>
              <a:gd name="connsiteY13" fmla="*/ 386366 h 450760"/>
              <a:gd name="connsiteX14" fmla="*/ 1300911 w 2678951"/>
              <a:gd name="connsiteY14" fmla="*/ 373487 h 450760"/>
              <a:gd name="connsiteX15" fmla="*/ 1841824 w 2678951"/>
              <a:gd name="connsiteY15" fmla="*/ 386366 h 450760"/>
              <a:gd name="connsiteX16" fmla="*/ 2047886 w 2678951"/>
              <a:gd name="connsiteY16" fmla="*/ 412123 h 450760"/>
              <a:gd name="connsiteX17" fmla="*/ 2678951 w 2678951"/>
              <a:gd name="connsiteY17" fmla="*/ 412123 h 45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8951" h="450760">
                <a:moveTo>
                  <a:pt x="669847" y="0"/>
                </a:moveTo>
                <a:cubicBezTo>
                  <a:pt x="592441" y="11058"/>
                  <a:pt x="443622" y="28914"/>
                  <a:pt x="360754" y="51515"/>
                </a:cubicBezTo>
                <a:cubicBezTo>
                  <a:pt x="308365" y="65803"/>
                  <a:pt x="257989" y="86679"/>
                  <a:pt x="206207" y="103031"/>
                </a:cubicBezTo>
                <a:cubicBezTo>
                  <a:pt x="176405" y="112442"/>
                  <a:pt x="146375" y="121208"/>
                  <a:pt x="116055" y="128788"/>
                </a:cubicBezTo>
                <a:lnTo>
                  <a:pt x="13024" y="154546"/>
                </a:lnTo>
                <a:cubicBezTo>
                  <a:pt x="8731" y="171718"/>
                  <a:pt x="-1325" y="188423"/>
                  <a:pt x="145" y="206062"/>
                </a:cubicBezTo>
                <a:cubicBezTo>
                  <a:pt x="5440" y="269607"/>
                  <a:pt x="7037" y="313286"/>
                  <a:pt x="64540" y="334850"/>
                </a:cubicBezTo>
                <a:cubicBezTo>
                  <a:pt x="85036" y="342536"/>
                  <a:pt x="107469" y="343436"/>
                  <a:pt x="128934" y="347729"/>
                </a:cubicBezTo>
                <a:cubicBezTo>
                  <a:pt x="141813" y="364901"/>
                  <a:pt x="149290" y="387995"/>
                  <a:pt x="167571" y="399245"/>
                </a:cubicBezTo>
                <a:cubicBezTo>
                  <a:pt x="206948" y="423477"/>
                  <a:pt x="296359" y="450760"/>
                  <a:pt x="296359" y="450760"/>
                </a:cubicBezTo>
                <a:lnTo>
                  <a:pt x="888788" y="437881"/>
                </a:lnTo>
                <a:cubicBezTo>
                  <a:pt x="910661" y="437023"/>
                  <a:pt x="931625" y="428806"/>
                  <a:pt x="953182" y="425002"/>
                </a:cubicBezTo>
                <a:lnTo>
                  <a:pt x="1107728" y="399245"/>
                </a:lnTo>
                <a:cubicBezTo>
                  <a:pt x="1129285" y="395441"/>
                  <a:pt x="1150425" y="389259"/>
                  <a:pt x="1172123" y="386366"/>
                </a:cubicBezTo>
                <a:cubicBezTo>
                  <a:pt x="1214888" y="380664"/>
                  <a:pt x="1257982" y="377780"/>
                  <a:pt x="1300911" y="373487"/>
                </a:cubicBezTo>
                <a:lnTo>
                  <a:pt x="1841824" y="386366"/>
                </a:lnTo>
                <a:cubicBezTo>
                  <a:pt x="2252908" y="403495"/>
                  <a:pt x="1411904" y="401344"/>
                  <a:pt x="2047886" y="412123"/>
                </a:cubicBezTo>
                <a:cubicBezTo>
                  <a:pt x="2258211" y="415688"/>
                  <a:pt x="2468596" y="412123"/>
                  <a:pt x="2678951" y="41212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1948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BBAED-2B7A-4985-6B31-F830B8A98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3" t="5925" r="5744" b="4482"/>
          <a:stretch/>
        </p:blipFill>
        <p:spPr>
          <a:xfrm>
            <a:off x="556055" y="174749"/>
            <a:ext cx="11318788" cy="688548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989847D-B06A-0E81-7AB9-FB48F05A038C}"/>
              </a:ext>
            </a:extLst>
          </p:cNvPr>
          <p:cNvSpPr/>
          <p:nvPr/>
        </p:nvSpPr>
        <p:spPr>
          <a:xfrm>
            <a:off x="5254373" y="2356834"/>
            <a:ext cx="1545672" cy="940158"/>
          </a:xfrm>
          <a:custGeom>
            <a:avLst/>
            <a:gdLst>
              <a:gd name="connsiteX0" fmla="*/ 1545672 w 1545672"/>
              <a:gd name="connsiteY0" fmla="*/ 103031 h 940158"/>
              <a:gd name="connsiteX1" fmla="*/ 1468399 w 1545672"/>
              <a:gd name="connsiteY1" fmla="*/ 90152 h 940158"/>
              <a:gd name="connsiteX2" fmla="*/ 1146427 w 1545672"/>
              <a:gd name="connsiteY2" fmla="*/ 12879 h 940158"/>
              <a:gd name="connsiteX3" fmla="*/ 940365 w 1545672"/>
              <a:gd name="connsiteY3" fmla="*/ 0 h 940158"/>
              <a:gd name="connsiteX4" fmla="*/ 489604 w 1545672"/>
              <a:gd name="connsiteY4" fmla="*/ 25758 h 940158"/>
              <a:gd name="connsiteX5" fmla="*/ 322179 w 1545672"/>
              <a:gd name="connsiteY5" fmla="*/ 51515 h 940158"/>
              <a:gd name="connsiteX6" fmla="*/ 116117 w 1545672"/>
              <a:gd name="connsiteY6" fmla="*/ 128789 h 940158"/>
              <a:gd name="connsiteX7" fmla="*/ 64602 w 1545672"/>
              <a:gd name="connsiteY7" fmla="*/ 167425 h 940158"/>
              <a:gd name="connsiteX8" fmla="*/ 207 w 1545672"/>
              <a:gd name="connsiteY8" fmla="*/ 347729 h 940158"/>
              <a:gd name="connsiteX9" fmla="*/ 51723 w 1545672"/>
              <a:gd name="connsiteY9" fmla="*/ 605307 h 940158"/>
              <a:gd name="connsiteX10" fmla="*/ 116117 w 1545672"/>
              <a:gd name="connsiteY10" fmla="*/ 669701 h 940158"/>
              <a:gd name="connsiteX11" fmla="*/ 206269 w 1545672"/>
              <a:gd name="connsiteY11" fmla="*/ 772732 h 940158"/>
              <a:gd name="connsiteX12" fmla="*/ 399452 w 1545672"/>
              <a:gd name="connsiteY12" fmla="*/ 901521 h 940158"/>
              <a:gd name="connsiteX13" fmla="*/ 476726 w 1545672"/>
              <a:gd name="connsiteY13" fmla="*/ 940158 h 940158"/>
              <a:gd name="connsiteX14" fmla="*/ 901728 w 1545672"/>
              <a:gd name="connsiteY14" fmla="*/ 914400 h 940158"/>
              <a:gd name="connsiteX15" fmla="*/ 1004759 w 1545672"/>
              <a:gd name="connsiteY15" fmla="*/ 875763 h 940158"/>
              <a:gd name="connsiteX16" fmla="*/ 1082033 w 1545672"/>
              <a:gd name="connsiteY16" fmla="*/ 850005 h 940158"/>
              <a:gd name="connsiteX17" fmla="*/ 1172185 w 1545672"/>
              <a:gd name="connsiteY17" fmla="*/ 811369 h 94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45672" h="940158">
                <a:moveTo>
                  <a:pt x="1545672" y="103031"/>
                </a:moveTo>
                <a:cubicBezTo>
                  <a:pt x="1519914" y="98738"/>
                  <a:pt x="1493871" y="95904"/>
                  <a:pt x="1468399" y="90152"/>
                </a:cubicBezTo>
                <a:cubicBezTo>
                  <a:pt x="1360738" y="65841"/>
                  <a:pt x="1255224" y="31454"/>
                  <a:pt x="1146427" y="12879"/>
                </a:cubicBezTo>
                <a:cubicBezTo>
                  <a:pt x="1078587" y="1297"/>
                  <a:pt x="1009052" y="4293"/>
                  <a:pt x="940365" y="0"/>
                </a:cubicBezTo>
                <a:cubicBezTo>
                  <a:pt x="790111" y="8586"/>
                  <a:pt x="639583" y="13260"/>
                  <a:pt x="489604" y="25758"/>
                </a:cubicBezTo>
                <a:cubicBezTo>
                  <a:pt x="433334" y="30447"/>
                  <a:pt x="377355" y="39520"/>
                  <a:pt x="322179" y="51515"/>
                </a:cubicBezTo>
                <a:cubicBezTo>
                  <a:pt x="247307" y="67791"/>
                  <a:pt x="181112" y="89792"/>
                  <a:pt x="116117" y="128789"/>
                </a:cubicBezTo>
                <a:cubicBezTo>
                  <a:pt x="97711" y="139832"/>
                  <a:pt x="81774" y="154546"/>
                  <a:pt x="64602" y="167425"/>
                </a:cubicBezTo>
                <a:cubicBezTo>
                  <a:pt x="34536" y="227557"/>
                  <a:pt x="-3131" y="277639"/>
                  <a:pt x="207" y="347729"/>
                </a:cubicBezTo>
                <a:cubicBezTo>
                  <a:pt x="1471" y="374280"/>
                  <a:pt x="11642" y="548048"/>
                  <a:pt x="51723" y="605307"/>
                </a:cubicBezTo>
                <a:cubicBezTo>
                  <a:pt x="69131" y="630175"/>
                  <a:pt x="95527" y="647396"/>
                  <a:pt x="116117" y="669701"/>
                </a:cubicBezTo>
                <a:cubicBezTo>
                  <a:pt x="147070" y="703234"/>
                  <a:pt x="172907" y="741595"/>
                  <a:pt x="206269" y="772732"/>
                </a:cubicBezTo>
                <a:cubicBezTo>
                  <a:pt x="263100" y="825774"/>
                  <a:pt x="331598" y="864984"/>
                  <a:pt x="399452" y="901521"/>
                </a:cubicBezTo>
                <a:cubicBezTo>
                  <a:pt x="424808" y="915174"/>
                  <a:pt x="450968" y="927279"/>
                  <a:pt x="476726" y="940158"/>
                </a:cubicBezTo>
                <a:cubicBezTo>
                  <a:pt x="618393" y="931572"/>
                  <a:pt x="760844" y="931581"/>
                  <a:pt x="901728" y="914400"/>
                </a:cubicBezTo>
                <a:cubicBezTo>
                  <a:pt x="938137" y="909960"/>
                  <a:pt x="970217" y="888100"/>
                  <a:pt x="1004759" y="875763"/>
                </a:cubicBezTo>
                <a:cubicBezTo>
                  <a:pt x="1030329" y="866631"/>
                  <a:pt x="1055838" y="857149"/>
                  <a:pt x="1082033" y="850005"/>
                </a:cubicBezTo>
                <a:cubicBezTo>
                  <a:pt x="1165964" y="827115"/>
                  <a:pt x="1126716" y="856838"/>
                  <a:pt x="1172185" y="81136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00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283FB-CFB4-2B72-CC55-D806270E8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1"/>
          <a:stretch/>
        </p:blipFill>
        <p:spPr>
          <a:xfrm>
            <a:off x="0" y="450761"/>
            <a:ext cx="12192000" cy="640556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9A6C87-C0CB-4588-0553-957BA05FB18F}"/>
              </a:ext>
            </a:extLst>
          </p:cNvPr>
          <p:cNvSpPr/>
          <p:nvPr/>
        </p:nvSpPr>
        <p:spPr>
          <a:xfrm>
            <a:off x="3412901" y="2524259"/>
            <a:ext cx="1352282" cy="64395"/>
          </a:xfrm>
          <a:custGeom>
            <a:avLst/>
            <a:gdLst>
              <a:gd name="connsiteX0" fmla="*/ 0 w 1352282"/>
              <a:gd name="connsiteY0" fmla="*/ 0 h 64395"/>
              <a:gd name="connsiteX1" fmla="*/ 115910 w 1352282"/>
              <a:gd name="connsiteY1" fmla="*/ 38637 h 64395"/>
              <a:gd name="connsiteX2" fmla="*/ 154547 w 1352282"/>
              <a:gd name="connsiteY2" fmla="*/ 51516 h 64395"/>
              <a:gd name="connsiteX3" fmla="*/ 231820 w 1352282"/>
              <a:gd name="connsiteY3" fmla="*/ 64395 h 64395"/>
              <a:gd name="connsiteX4" fmla="*/ 1056068 w 1352282"/>
              <a:gd name="connsiteY4" fmla="*/ 51516 h 64395"/>
              <a:gd name="connsiteX5" fmla="*/ 1262130 w 1352282"/>
              <a:gd name="connsiteY5" fmla="*/ 12879 h 64395"/>
              <a:gd name="connsiteX6" fmla="*/ 1352282 w 1352282"/>
              <a:gd name="connsiteY6" fmla="*/ 12879 h 6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282" h="64395">
                <a:moveTo>
                  <a:pt x="0" y="0"/>
                </a:moveTo>
                <a:cubicBezTo>
                  <a:pt x="111009" y="44404"/>
                  <a:pt x="18860" y="10908"/>
                  <a:pt x="115910" y="38637"/>
                </a:cubicBezTo>
                <a:cubicBezTo>
                  <a:pt x="128963" y="42367"/>
                  <a:pt x="141295" y="48571"/>
                  <a:pt x="154547" y="51516"/>
                </a:cubicBezTo>
                <a:cubicBezTo>
                  <a:pt x="180038" y="57181"/>
                  <a:pt x="206062" y="60102"/>
                  <a:pt x="231820" y="64395"/>
                </a:cubicBezTo>
                <a:lnTo>
                  <a:pt x="1056068" y="51516"/>
                </a:lnTo>
                <a:cubicBezTo>
                  <a:pt x="1292749" y="45032"/>
                  <a:pt x="1062477" y="41401"/>
                  <a:pt x="1262130" y="12879"/>
                </a:cubicBezTo>
                <a:cubicBezTo>
                  <a:pt x="1291879" y="8629"/>
                  <a:pt x="1322231" y="12879"/>
                  <a:pt x="1352282" y="1287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16E1B6D-4ECF-1690-7A1F-0F2B5862738C}"/>
              </a:ext>
            </a:extLst>
          </p:cNvPr>
          <p:cNvSpPr/>
          <p:nvPr/>
        </p:nvSpPr>
        <p:spPr>
          <a:xfrm>
            <a:off x="5937161" y="2807594"/>
            <a:ext cx="5563673" cy="257578"/>
          </a:xfrm>
          <a:custGeom>
            <a:avLst/>
            <a:gdLst>
              <a:gd name="connsiteX0" fmla="*/ 0 w 5563673"/>
              <a:gd name="connsiteY0" fmla="*/ 180305 h 257578"/>
              <a:gd name="connsiteX1" fmla="*/ 708338 w 5563673"/>
              <a:gd name="connsiteY1" fmla="*/ 180305 h 257578"/>
              <a:gd name="connsiteX2" fmla="*/ 978794 w 5563673"/>
              <a:gd name="connsiteY2" fmla="*/ 193183 h 257578"/>
              <a:gd name="connsiteX3" fmla="*/ 1828800 w 5563673"/>
              <a:gd name="connsiteY3" fmla="*/ 193183 h 257578"/>
              <a:gd name="connsiteX4" fmla="*/ 2240924 w 5563673"/>
              <a:gd name="connsiteY4" fmla="*/ 180305 h 257578"/>
              <a:gd name="connsiteX5" fmla="*/ 2408349 w 5563673"/>
              <a:gd name="connsiteY5" fmla="*/ 167426 h 257578"/>
              <a:gd name="connsiteX6" fmla="*/ 2459864 w 5563673"/>
              <a:gd name="connsiteY6" fmla="*/ 154547 h 257578"/>
              <a:gd name="connsiteX7" fmla="*/ 2678805 w 5563673"/>
              <a:gd name="connsiteY7" fmla="*/ 115910 h 257578"/>
              <a:gd name="connsiteX8" fmla="*/ 2859109 w 5563673"/>
              <a:gd name="connsiteY8" fmla="*/ 103031 h 257578"/>
              <a:gd name="connsiteX9" fmla="*/ 3103808 w 5563673"/>
              <a:gd name="connsiteY9" fmla="*/ 77274 h 257578"/>
              <a:gd name="connsiteX10" fmla="*/ 3232597 w 5563673"/>
              <a:gd name="connsiteY10" fmla="*/ 38637 h 257578"/>
              <a:gd name="connsiteX11" fmla="*/ 3335628 w 5563673"/>
              <a:gd name="connsiteY11" fmla="*/ 25758 h 257578"/>
              <a:gd name="connsiteX12" fmla="*/ 3567447 w 5563673"/>
              <a:gd name="connsiteY12" fmla="*/ 0 h 257578"/>
              <a:gd name="connsiteX13" fmla="*/ 3825025 w 5563673"/>
              <a:gd name="connsiteY13" fmla="*/ 25758 h 257578"/>
              <a:gd name="connsiteX14" fmla="*/ 3876540 w 5563673"/>
              <a:gd name="connsiteY14" fmla="*/ 51516 h 257578"/>
              <a:gd name="connsiteX15" fmla="*/ 3940935 w 5563673"/>
              <a:gd name="connsiteY15" fmla="*/ 77274 h 257578"/>
              <a:gd name="connsiteX16" fmla="*/ 3979571 w 5563673"/>
              <a:gd name="connsiteY16" fmla="*/ 115910 h 257578"/>
              <a:gd name="connsiteX17" fmla="*/ 4056845 w 5563673"/>
              <a:gd name="connsiteY17" fmla="*/ 141668 h 257578"/>
              <a:gd name="connsiteX18" fmla="*/ 4198512 w 5563673"/>
              <a:gd name="connsiteY18" fmla="*/ 180305 h 257578"/>
              <a:gd name="connsiteX19" fmla="*/ 4507605 w 5563673"/>
              <a:gd name="connsiteY19" fmla="*/ 257578 h 257578"/>
              <a:gd name="connsiteX20" fmla="*/ 4855335 w 5563673"/>
              <a:gd name="connsiteY20" fmla="*/ 244699 h 257578"/>
              <a:gd name="connsiteX21" fmla="*/ 5125791 w 5563673"/>
              <a:gd name="connsiteY21" fmla="*/ 180305 h 257578"/>
              <a:gd name="connsiteX22" fmla="*/ 5563673 w 5563673"/>
              <a:gd name="connsiteY22" fmla="*/ 167426 h 257578"/>
              <a:gd name="connsiteX23" fmla="*/ 5486400 w 5563673"/>
              <a:gd name="connsiteY23" fmla="*/ 64395 h 25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3673" h="257578">
                <a:moveTo>
                  <a:pt x="0" y="180305"/>
                </a:moveTo>
                <a:cubicBezTo>
                  <a:pt x="551131" y="209310"/>
                  <a:pt x="-124739" y="180305"/>
                  <a:pt x="708338" y="180305"/>
                </a:cubicBezTo>
                <a:cubicBezTo>
                  <a:pt x="798592" y="180305"/>
                  <a:pt x="888642" y="188890"/>
                  <a:pt x="978794" y="193183"/>
                </a:cubicBezTo>
                <a:cubicBezTo>
                  <a:pt x="1341392" y="229443"/>
                  <a:pt x="1094772" y="209865"/>
                  <a:pt x="1828800" y="193183"/>
                </a:cubicBezTo>
                <a:lnTo>
                  <a:pt x="2240924" y="180305"/>
                </a:lnTo>
                <a:cubicBezTo>
                  <a:pt x="2296732" y="176012"/>
                  <a:pt x="2352759" y="173966"/>
                  <a:pt x="2408349" y="167426"/>
                </a:cubicBezTo>
                <a:cubicBezTo>
                  <a:pt x="2425928" y="165358"/>
                  <a:pt x="2442476" y="157859"/>
                  <a:pt x="2459864" y="154547"/>
                </a:cubicBezTo>
                <a:cubicBezTo>
                  <a:pt x="2532663" y="140680"/>
                  <a:pt x="2605306" y="125394"/>
                  <a:pt x="2678805" y="115910"/>
                </a:cubicBezTo>
                <a:cubicBezTo>
                  <a:pt x="2738564" y="108199"/>
                  <a:pt x="2799102" y="108486"/>
                  <a:pt x="2859109" y="103031"/>
                </a:cubicBezTo>
                <a:cubicBezTo>
                  <a:pt x="2940789" y="95606"/>
                  <a:pt x="3022242" y="85860"/>
                  <a:pt x="3103808" y="77274"/>
                </a:cubicBezTo>
                <a:cubicBezTo>
                  <a:pt x="3146738" y="64395"/>
                  <a:pt x="3188844" y="48360"/>
                  <a:pt x="3232597" y="38637"/>
                </a:cubicBezTo>
                <a:cubicBezTo>
                  <a:pt x="3266384" y="31129"/>
                  <a:pt x="3301229" y="29580"/>
                  <a:pt x="3335628" y="25758"/>
                </a:cubicBezTo>
                <a:cubicBezTo>
                  <a:pt x="3629438" y="-6888"/>
                  <a:pt x="3316849" y="31325"/>
                  <a:pt x="3567447" y="0"/>
                </a:cubicBezTo>
                <a:cubicBezTo>
                  <a:pt x="3653306" y="8586"/>
                  <a:pt x="3739911" y="11572"/>
                  <a:pt x="3825025" y="25758"/>
                </a:cubicBezTo>
                <a:cubicBezTo>
                  <a:pt x="3843962" y="28914"/>
                  <a:pt x="3858996" y="43719"/>
                  <a:pt x="3876540" y="51516"/>
                </a:cubicBezTo>
                <a:cubicBezTo>
                  <a:pt x="3897666" y="60905"/>
                  <a:pt x="3919470" y="68688"/>
                  <a:pt x="3940935" y="77274"/>
                </a:cubicBezTo>
                <a:cubicBezTo>
                  <a:pt x="3953814" y="90153"/>
                  <a:pt x="3963650" y="107065"/>
                  <a:pt x="3979571" y="115910"/>
                </a:cubicBezTo>
                <a:cubicBezTo>
                  <a:pt x="4003306" y="129096"/>
                  <a:pt x="4030797" y="134007"/>
                  <a:pt x="4056845" y="141668"/>
                </a:cubicBezTo>
                <a:cubicBezTo>
                  <a:pt x="4103803" y="155479"/>
                  <a:pt x="4151729" y="165910"/>
                  <a:pt x="4198512" y="180305"/>
                </a:cubicBezTo>
                <a:cubicBezTo>
                  <a:pt x="4458580" y="260326"/>
                  <a:pt x="4307048" y="235294"/>
                  <a:pt x="4507605" y="257578"/>
                </a:cubicBezTo>
                <a:cubicBezTo>
                  <a:pt x="4623515" y="253285"/>
                  <a:pt x="4740241" y="259086"/>
                  <a:pt x="4855335" y="244699"/>
                </a:cubicBezTo>
                <a:cubicBezTo>
                  <a:pt x="4947291" y="233204"/>
                  <a:pt x="5033159" y="183029"/>
                  <a:pt x="5125791" y="180305"/>
                </a:cubicBezTo>
                <a:lnTo>
                  <a:pt x="5563673" y="167426"/>
                </a:lnTo>
                <a:cubicBezTo>
                  <a:pt x="5545885" y="78485"/>
                  <a:pt x="5569565" y="114293"/>
                  <a:pt x="5486400" y="6439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74D38B3-A041-BF22-523A-8214AC566990}"/>
              </a:ext>
            </a:extLst>
          </p:cNvPr>
          <p:cNvSpPr/>
          <p:nvPr/>
        </p:nvSpPr>
        <p:spPr>
          <a:xfrm>
            <a:off x="3477296" y="3151894"/>
            <a:ext cx="2099256" cy="119340"/>
          </a:xfrm>
          <a:custGeom>
            <a:avLst/>
            <a:gdLst>
              <a:gd name="connsiteX0" fmla="*/ 0 w 2099256"/>
              <a:gd name="connsiteY0" fmla="*/ 42067 h 119340"/>
              <a:gd name="connsiteX1" fmla="*/ 515155 w 2099256"/>
              <a:gd name="connsiteY1" fmla="*/ 67824 h 119340"/>
              <a:gd name="connsiteX2" fmla="*/ 682580 w 2099256"/>
              <a:gd name="connsiteY2" fmla="*/ 80703 h 119340"/>
              <a:gd name="connsiteX3" fmla="*/ 1030310 w 2099256"/>
              <a:gd name="connsiteY3" fmla="*/ 119340 h 119340"/>
              <a:gd name="connsiteX4" fmla="*/ 1326524 w 2099256"/>
              <a:gd name="connsiteY4" fmla="*/ 106461 h 119340"/>
              <a:gd name="connsiteX5" fmla="*/ 1390918 w 2099256"/>
              <a:gd name="connsiteY5" fmla="*/ 93582 h 119340"/>
              <a:gd name="connsiteX6" fmla="*/ 1481070 w 2099256"/>
              <a:gd name="connsiteY6" fmla="*/ 54945 h 119340"/>
              <a:gd name="connsiteX7" fmla="*/ 1584101 w 2099256"/>
              <a:gd name="connsiteY7" fmla="*/ 29188 h 119340"/>
              <a:gd name="connsiteX8" fmla="*/ 1635617 w 2099256"/>
              <a:gd name="connsiteY8" fmla="*/ 3430 h 119340"/>
              <a:gd name="connsiteX9" fmla="*/ 2099256 w 2099256"/>
              <a:gd name="connsiteY9" fmla="*/ 3430 h 11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9256" h="119340">
                <a:moveTo>
                  <a:pt x="0" y="42067"/>
                </a:moveTo>
                <a:lnTo>
                  <a:pt x="515155" y="67824"/>
                </a:lnTo>
                <a:cubicBezTo>
                  <a:pt x="571012" y="71428"/>
                  <a:pt x="626772" y="76410"/>
                  <a:pt x="682580" y="80703"/>
                </a:cubicBezTo>
                <a:cubicBezTo>
                  <a:pt x="883056" y="120798"/>
                  <a:pt x="767665" y="103890"/>
                  <a:pt x="1030310" y="119340"/>
                </a:cubicBezTo>
                <a:cubicBezTo>
                  <a:pt x="1129048" y="115047"/>
                  <a:pt x="1227944" y="113503"/>
                  <a:pt x="1326524" y="106461"/>
                </a:cubicBezTo>
                <a:cubicBezTo>
                  <a:pt x="1348358" y="104901"/>
                  <a:pt x="1370152" y="100504"/>
                  <a:pt x="1390918" y="93582"/>
                </a:cubicBezTo>
                <a:cubicBezTo>
                  <a:pt x="1421934" y="83243"/>
                  <a:pt x="1450054" y="65284"/>
                  <a:pt x="1481070" y="54945"/>
                </a:cubicBezTo>
                <a:cubicBezTo>
                  <a:pt x="1514654" y="43750"/>
                  <a:pt x="1552438" y="45020"/>
                  <a:pt x="1584101" y="29188"/>
                </a:cubicBezTo>
                <a:cubicBezTo>
                  <a:pt x="1601273" y="20602"/>
                  <a:pt x="1616442" y="4389"/>
                  <a:pt x="1635617" y="3430"/>
                </a:cubicBezTo>
                <a:cubicBezTo>
                  <a:pt x="1789971" y="-4288"/>
                  <a:pt x="1944710" y="3430"/>
                  <a:pt x="2099256" y="343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4B6602-0256-7721-5A9F-9F2B120DE5AB}"/>
              </a:ext>
            </a:extLst>
          </p:cNvPr>
          <p:cNvSpPr/>
          <p:nvPr/>
        </p:nvSpPr>
        <p:spPr>
          <a:xfrm>
            <a:off x="3078051" y="4417454"/>
            <a:ext cx="293796" cy="502897"/>
          </a:xfrm>
          <a:custGeom>
            <a:avLst/>
            <a:gdLst>
              <a:gd name="connsiteX0" fmla="*/ 180304 w 293796"/>
              <a:gd name="connsiteY0" fmla="*/ 0 h 502897"/>
              <a:gd name="connsiteX1" fmla="*/ 193183 w 293796"/>
              <a:gd name="connsiteY1" fmla="*/ 463639 h 502897"/>
              <a:gd name="connsiteX2" fmla="*/ 244698 w 293796"/>
              <a:gd name="connsiteY2" fmla="*/ 437881 h 502897"/>
              <a:gd name="connsiteX3" fmla="*/ 257577 w 293796"/>
              <a:gd name="connsiteY3" fmla="*/ 51515 h 502897"/>
              <a:gd name="connsiteX4" fmla="*/ 154546 w 293796"/>
              <a:gd name="connsiteY4" fmla="*/ 25757 h 502897"/>
              <a:gd name="connsiteX5" fmla="*/ 64394 w 293796"/>
              <a:gd name="connsiteY5" fmla="*/ 90152 h 502897"/>
              <a:gd name="connsiteX6" fmla="*/ 115910 w 293796"/>
              <a:gd name="connsiteY6" fmla="*/ 321971 h 502897"/>
              <a:gd name="connsiteX7" fmla="*/ 154546 w 293796"/>
              <a:gd name="connsiteY7" fmla="*/ 296214 h 502897"/>
              <a:gd name="connsiteX8" fmla="*/ 167425 w 293796"/>
              <a:gd name="connsiteY8" fmla="*/ 90152 h 502897"/>
              <a:gd name="connsiteX9" fmla="*/ 12879 w 293796"/>
              <a:gd name="connsiteY9" fmla="*/ 154546 h 502897"/>
              <a:gd name="connsiteX10" fmla="*/ 0 w 293796"/>
              <a:gd name="connsiteY10" fmla="*/ 193183 h 502897"/>
              <a:gd name="connsiteX11" fmla="*/ 12879 w 293796"/>
              <a:gd name="connsiteY11" fmla="*/ 296214 h 502897"/>
              <a:gd name="connsiteX12" fmla="*/ 103031 w 293796"/>
              <a:gd name="connsiteY12" fmla="*/ 386366 h 502897"/>
              <a:gd name="connsiteX13" fmla="*/ 141667 w 293796"/>
              <a:gd name="connsiteY13" fmla="*/ 437881 h 502897"/>
              <a:gd name="connsiteX14" fmla="*/ 154546 w 293796"/>
              <a:gd name="connsiteY14" fmla="*/ 502276 h 502897"/>
              <a:gd name="connsiteX15" fmla="*/ 180304 w 293796"/>
              <a:gd name="connsiteY15" fmla="*/ 450760 h 502897"/>
              <a:gd name="connsiteX16" fmla="*/ 193183 w 293796"/>
              <a:gd name="connsiteY16" fmla="*/ 347729 h 50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3796" h="502897">
                <a:moveTo>
                  <a:pt x="180304" y="0"/>
                </a:moveTo>
                <a:cubicBezTo>
                  <a:pt x="168204" y="157295"/>
                  <a:pt x="147736" y="304575"/>
                  <a:pt x="193183" y="463639"/>
                </a:cubicBezTo>
                <a:cubicBezTo>
                  <a:pt x="198457" y="482099"/>
                  <a:pt x="227526" y="446467"/>
                  <a:pt x="244698" y="437881"/>
                </a:cubicBezTo>
                <a:cubicBezTo>
                  <a:pt x="289843" y="302448"/>
                  <a:pt x="321808" y="237072"/>
                  <a:pt x="257577" y="51515"/>
                </a:cubicBezTo>
                <a:cubicBezTo>
                  <a:pt x="245997" y="18062"/>
                  <a:pt x="188890" y="34343"/>
                  <a:pt x="154546" y="25757"/>
                </a:cubicBezTo>
                <a:cubicBezTo>
                  <a:pt x="138719" y="33671"/>
                  <a:pt x="67295" y="62596"/>
                  <a:pt x="64394" y="90152"/>
                </a:cubicBezTo>
                <a:cubicBezTo>
                  <a:pt x="43514" y="288513"/>
                  <a:pt x="27819" y="263246"/>
                  <a:pt x="115910" y="321971"/>
                </a:cubicBezTo>
                <a:cubicBezTo>
                  <a:pt x="128789" y="313385"/>
                  <a:pt x="146343" y="309339"/>
                  <a:pt x="154546" y="296214"/>
                </a:cubicBezTo>
                <a:cubicBezTo>
                  <a:pt x="198702" y="225563"/>
                  <a:pt x="175449" y="170395"/>
                  <a:pt x="167425" y="90152"/>
                </a:cubicBezTo>
                <a:cubicBezTo>
                  <a:pt x="158259" y="93207"/>
                  <a:pt x="39252" y="121579"/>
                  <a:pt x="12879" y="154546"/>
                </a:cubicBezTo>
                <a:cubicBezTo>
                  <a:pt x="4398" y="165147"/>
                  <a:pt x="4293" y="180304"/>
                  <a:pt x="0" y="193183"/>
                </a:cubicBezTo>
                <a:cubicBezTo>
                  <a:pt x="4293" y="227527"/>
                  <a:pt x="-3409" y="265675"/>
                  <a:pt x="12879" y="296214"/>
                </a:cubicBezTo>
                <a:cubicBezTo>
                  <a:pt x="32878" y="333712"/>
                  <a:pt x="74444" y="354920"/>
                  <a:pt x="103031" y="386366"/>
                </a:cubicBezTo>
                <a:cubicBezTo>
                  <a:pt x="117470" y="402248"/>
                  <a:pt x="128788" y="420709"/>
                  <a:pt x="141667" y="437881"/>
                </a:cubicBezTo>
                <a:cubicBezTo>
                  <a:pt x="145960" y="459346"/>
                  <a:pt x="133779" y="495354"/>
                  <a:pt x="154546" y="502276"/>
                </a:cubicBezTo>
                <a:cubicBezTo>
                  <a:pt x="172760" y="508347"/>
                  <a:pt x="172741" y="468407"/>
                  <a:pt x="180304" y="450760"/>
                </a:cubicBezTo>
                <a:cubicBezTo>
                  <a:pt x="199971" y="404871"/>
                  <a:pt x="193183" y="404968"/>
                  <a:pt x="193183" y="3477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8442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ED312-0507-6A4A-B51C-85B50906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27" y="-49678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5DA58-D4C2-CDD6-52A5-D989B16A6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8" t="5925" r="6047"/>
          <a:stretch/>
        </p:blipFill>
        <p:spPr>
          <a:xfrm>
            <a:off x="1346886" y="53025"/>
            <a:ext cx="10663882" cy="6803302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9D61FA-30D8-85F7-E414-223C7199852C}"/>
              </a:ext>
            </a:extLst>
          </p:cNvPr>
          <p:cNvSpPr/>
          <p:nvPr/>
        </p:nvSpPr>
        <p:spPr>
          <a:xfrm>
            <a:off x="4159876" y="1622738"/>
            <a:ext cx="1110262" cy="1120462"/>
          </a:xfrm>
          <a:custGeom>
            <a:avLst/>
            <a:gdLst>
              <a:gd name="connsiteX0" fmla="*/ 953037 w 1110262"/>
              <a:gd name="connsiteY0" fmla="*/ 0 h 1120462"/>
              <a:gd name="connsiteX1" fmla="*/ 862885 w 1110262"/>
              <a:gd name="connsiteY1" fmla="*/ 12879 h 1120462"/>
              <a:gd name="connsiteX2" fmla="*/ 540913 w 1110262"/>
              <a:gd name="connsiteY2" fmla="*/ 38637 h 1120462"/>
              <a:gd name="connsiteX3" fmla="*/ 193183 w 1110262"/>
              <a:gd name="connsiteY3" fmla="*/ 128789 h 1120462"/>
              <a:gd name="connsiteX4" fmla="*/ 128789 w 1110262"/>
              <a:gd name="connsiteY4" fmla="*/ 167425 h 1120462"/>
              <a:gd name="connsiteX5" fmla="*/ 25758 w 1110262"/>
              <a:gd name="connsiteY5" fmla="*/ 334851 h 1120462"/>
              <a:gd name="connsiteX6" fmla="*/ 0 w 1110262"/>
              <a:gd name="connsiteY6" fmla="*/ 437882 h 1120462"/>
              <a:gd name="connsiteX7" fmla="*/ 51516 w 1110262"/>
              <a:gd name="connsiteY7" fmla="*/ 605307 h 1120462"/>
              <a:gd name="connsiteX8" fmla="*/ 399245 w 1110262"/>
              <a:gd name="connsiteY8" fmla="*/ 1004552 h 1120462"/>
              <a:gd name="connsiteX9" fmla="*/ 489397 w 1110262"/>
              <a:gd name="connsiteY9" fmla="*/ 1068947 h 1120462"/>
              <a:gd name="connsiteX10" fmla="*/ 734096 w 1110262"/>
              <a:gd name="connsiteY10" fmla="*/ 1120462 h 1120462"/>
              <a:gd name="connsiteX11" fmla="*/ 991673 w 1110262"/>
              <a:gd name="connsiteY11" fmla="*/ 1081825 h 1120462"/>
              <a:gd name="connsiteX12" fmla="*/ 1107583 w 1110262"/>
              <a:gd name="connsiteY12" fmla="*/ 1017431 h 1120462"/>
              <a:gd name="connsiteX13" fmla="*/ 1107583 w 1110262"/>
              <a:gd name="connsiteY13" fmla="*/ 965916 h 11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0262" h="1120462">
                <a:moveTo>
                  <a:pt x="953037" y="0"/>
                </a:moveTo>
                <a:cubicBezTo>
                  <a:pt x="922986" y="4293"/>
                  <a:pt x="893108" y="10046"/>
                  <a:pt x="862885" y="12879"/>
                </a:cubicBezTo>
                <a:cubicBezTo>
                  <a:pt x="755688" y="22929"/>
                  <a:pt x="647547" y="23758"/>
                  <a:pt x="540913" y="38637"/>
                </a:cubicBezTo>
                <a:cubicBezTo>
                  <a:pt x="469349" y="48623"/>
                  <a:pt x="281283" y="91032"/>
                  <a:pt x="193183" y="128789"/>
                </a:cubicBezTo>
                <a:cubicBezTo>
                  <a:pt x="170175" y="138650"/>
                  <a:pt x="150254" y="154546"/>
                  <a:pt x="128789" y="167425"/>
                </a:cubicBezTo>
                <a:cubicBezTo>
                  <a:pt x="84486" y="226496"/>
                  <a:pt x="57638" y="257428"/>
                  <a:pt x="25758" y="334851"/>
                </a:cubicBezTo>
                <a:cubicBezTo>
                  <a:pt x="12279" y="367585"/>
                  <a:pt x="8586" y="403538"/>
                  <a:pt x="0" y="437882"/>
                </a:cubicBezTo>
                <a:cubicBezTo>
                  <a:pt x="17172" y="493690"/>
                  <a:pt x="21068" y="555483"/>
                  <a:pt x="51516" y="605307"/>
                </a:cubicBezTo>
                <a:cubicBezTo>
                  <a:pt x="153291" y="771847"/>
                  <a:pt x="256377" y="888471"/>
                  <a:pt x="399245" y="1004552"/>
                </a:cubicBezTo>
                <a:cubicBezTo>
                  <a:pt x="427906" y="1027840"/>
                  <a:pt x="455650" y="1053949"/>
                  <a:pt x="489397" y="1068947"/>
                </a:cubicBezTo>
                <a:cubicBezTo>
                  <a:pt x="570350" y="1104926"/>
                  <a:pt x="649039" y="1109830"/>
                  <a:pt x="734096" y="1120462"/>
                </a:cubicBezTo>
                <a:lnTo>
                  <a:pt x="991673" y="1081825"/>
                </a:lnTo>
                <a:cubicBezTo>
                  <a:pt x="1054564" y="1072150"/>
                  <a:pt x="1082506" y="1084305"/>
                  <a:pt x="1107583" y="1017431"/>
                </a:cubicBezTo>
                <a:cubicBezTo>
                  <a:pt x="1113612" y="1001353"/>
                  <a:pt x="1107583" y="983088"/>
                  <a:pt x="1107583" y="96591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6490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F5262-E763-A6C5-021B-D7584C419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1" t="6465" r="5744" b="5023"/>
          <a:stretch/>
        </p:blipFill>
        <p:spPr>
          <a:xfrm>
            <a:off x="518984" y="234777"/>
            <a:ext cx="11322766" cy="679642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D5AF074-730D-89CF-AEAC-FE9B9A33F6A7}"/>
              </a:ext>
            </a:extLst>
          </p:cNvPr>
          <p:cNvSpPr/>
          <p:nvPr/>
        </p:nvSpPr>
        <p:spPr>
          <a:xfrm>
            <a:off x="3566184" y="3347257"/>
            <a:ext cx="786875" cy="773982"/>
          </a:xfrm>
          <a:custGeom>
            <a:avLst/>
            <a:gdLst>
              <a:gd name="connsiteX0" fmla="*/ 786875 w 786875"/>
              <a:gd name="connsiteY0" fmla="*/ 52766 h 773982"/>
              <a:gd name="connsiteX1" fmla="*/ 709602 w 786875"/>
              <a:gd name="connsiteY1" fmla="*/ 39887 h 773982"/>
              <a:gd name="connsiteX2" fmla="*/ 542177 w 786875"/>
              <a:gd name="connsiteY2" fmla="*/ 1250 h 773982"/>
              <a:gd name="connsiteX3" fmla="*/ 245962 w 786875"/>
              <a:gd name="connsiteY3" fmla="*/ 14129 h 773982"/>
              <a:gd name="connsiteX4" fmla="*/ 104295 w 786875"/>
              <a:gd name="connsiteY4" fmla="*/ 78523 h 773982"/>
              <a:gd name="connsiteX5" fmla="*/ 78537 w 786875"/>
              <a:gd name="connsiteY5" fmla="*/ 142918 h 773982"/>
              <a:gd name="connsiteX6" fmla="*/ 52779 w 786875"/>
              <a:gd name="connsiteY6" fmla="*/ 220191 h 773982"/>
              <a:gd name="connsiteX7" fmla="*/ 1264 w 786875"/>
              <a:gd name="connsiteY7" fmla="*/ 477768 h 773982"/>
              <a:gd name="connsiteX8" fmla="*/ 65658 w 786875"/>
              <a:gd name="connsiteY8" fmla="*/ 761104 h 773982"/>
              <a:gd name="connsiteX9" fmla="*/ 78537 w 786875"/>
              <a:gd name="connsiteY9" fmla="*/ 773982 h 77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875" h="773982">
                <a:moveTo>
                  <a:pt x="786875" y="52766"/>
                </a:moveTo>
                <a:cubicBezTo>
                  <a:pt x="761117" y="48473"/>
                  <a:pt x="735155" y="45267"/>
                  <a:pt x="709602" y="39887"/>
                </a:cubicBezTo>
                <a:cubicBezTo>
                  <a:pt x="653555" y="28088"/>
                  <a:pt x="599364" y="4427"/>
                  <a:pt x="542177" y="1250"/>
                </a:cubicBezTo>
                <a:cubicBezTo>
                  <a:pt x="443498" y="-4232"/>
                  <a:pt x="344700" y="9836"/>
                  <a:pt x="245962" y="14129"/>
                </a:cubicBezTo>
                <a:cubicBezTo>
                  <a:pt x="245687" y="14232"/>
                  <a:pt x="123972" y="50975"/>
                  <a:pt x="104295" y="78523"/>
                </a:cubicBezTo>
                <a:cubicBezTo>
                  <a:pt x="90858" y="97335"/>
                  <a:pt x="86438" y="121191"/>
                  <a:pt x="78537" y="142918"/>
                </a:cubicBezTo>
                <a:cubicBezTo>
                  <a:pt x="69258" y="168434"/>
                  <a:pt x="59775" y="193957"/>
                  <a:pt x="52779" y="220191"/>
                </a:cubicBezTo>
                <a:cubicBezTo>
                  <a:pt x="32114" y="297684"/>
                  <a:pt x="15301" y="400566"/>
                  <a:pt x="1264" y="477768"/>
                </a:cubicBezTo>
                <a:cubicBezTo>
                  <a:pt x="42155" y="907123"/>
                  <a:pt x="-60966" y="697793"/>
                  <a:pt x="65658" y="761104"/>
                </a:cubicBezTo>
                <a:cubicBezTo>
                  <a:pt x="71088" y="763819"/>
                  <a:pt x="74244" y="769689"/>
                  <a:pt x="78537" y="77398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A0039D2-E1FD-66A7-6741-C6EC163250F1}"/>
              </a:ext>
            </a:extLst>
          </p:cNvPr>
          <p:cNvSpPr/>
          <p:nvPr/>
        </p:nvSpPr>
        <p:spPr>
          <a:xfrm>
            <a:off x="7508383" y="4018208"/>
            <a:ext cx="811615" cy="347730"/>
          </a:xfrm>
          <a:custGeom>
            <a:avLst/>
            <a:gdLst>
              <a:gd name="connsiteX0" fmla="*/ 631065 w 811615"/>
              <a:gd name="connsiteY0" fmla="*/ 64395 h 347730"/>
              <a:gd name="connsiteX1" fmla="*/ 566671 w 811615"/>
              <a:gd name="connsiteY1" fmla="*/ 51516 h 347730"/>
              <a:gd name="connsiteX2" fmla="*/ 399245 w 811615"/>
              <a:gd name="connsiteY2" fmla="*/ 0 h 347730"/>
              <a:gd name="connsiteX3" fmla="*/ 103031 w 811615"/>
              <a:gd name="connsiteY3" fmla="*/ 12879 h 347730"/>
              <a:gd name="connsiteX4" fmla="*/ 38637 w 811615"/>
              <a:gd name="connsiteY4" fmla="*/ 25758 h 347730"/>
              <a:gd name="connsiteX5" fmla="*/ 0 w 811615"/>
              <a:gd name="connsiteY5" fmla="*/ 51516 h 347730"/>
              <a:gd name="connsiteX6" fmla="*/ 12879 w 811615"/>
              <a:gd name="connsiteY6" fmla="*/ 90153 h 347730"/>
              <a:gd name="connsiteX7" fmla="*/ 51516 w 811615"/>
              <a:gd name="connsiteY7" fmla="*/ 103031 h 347730"/>
              <a:gd name="connsiteX8" fmla="*/ 218941 w 811615"/>
              <a:gd name="connsiteY8" fmla="*/ 128789 h 347730"/>
              <a:gd name="connsiteX9" fmla="*/ 321972 w 811615"/>
              <a:gd name="connsiteY9" fmla="*/ 231820 h 347730"/>
              <a:gd name="connsiteX10" fmla="*/ 360609 w 811615"/>
              <a:gd name="connsiteY10" fmla="*/ 270457 h 347730"/>
              <a:gd name="connsiteX11" fmla="*/ 489397 w 811615"/>
              <a:gd name="connsiteY11" fmla="*/ 347730 h 347730"/>
              <a:gd name="connsiteX12" fmla="*/ 656823 w 811615"/>
              <a:gd name="connsiteY12" fmla="*/ 321972 h 347730"/>
              <a:gd name="connsiteX13" fmla="*/ 772732 w 811615"/>
              <a:gd name="connsiteY13" fmla="*/ 244699 h 347730"/>
              <a:gd name="connsiteX14" fmla="*/ 798490 w 811615"/>
              <a:gd name="connsiteY14" fmla="*/ 206062 h 347730"/>
              <a:gd name="connsiteX15" fmla="*/ 811369 w 811615"/>
              <a:gd name="connsiteY15" fmla="*/ 115910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1615" h="347730">
                <a:moveTo>
                  <a:pt x="631065" y="64395"/>
                </a:moveTo>
                <a:cubicBezTo>
                  <a:pt x="609600" y="60102"/>
                  <a:pt x="587907" y="56825"/>
                  <a:pt x="566671" y="51516"/>
                </a:cubicBezTo>
                <a:cubicBezTo>
                  <a:pt x="500233" y="34906"/>
                  <a:pt x="462886" y="21214"/>
                  <a:pt x="399245" y="0"/>
                </a:cubicBezTo>
                <a:cubicBezTo>
                  <a:pt x="300507" y="4293"/>
                  <a:pt x="201611" y="5837"/>
                  <a:pt x="103031" y="12879"/>
                </a:cubicBezTo>
                <a:cubicBezTo>
                  <a:pt x="81197" y="14439"/>
                  <a:pt x="59133" y="18072"/>
                  <a:pt x="38637" y="25758"/>
                </a:cubicBezTo>
                <a:cubicBezTo>
                  <a:pt x="24144" y="31193"/>
                  <a:pt x="12879" y="42930"/>
                  <a:pt x="0" y="51516"/>
                </a:cubicBezTo>
                <a:cubicBezTo>
                  <a:pt x="4293" y="64395"/>
                  <a:pt x="3279" y="80554"/>
                  <a:pt x="12879" y="90153"/>
                </a:cubicBezTo>
                <a:cubicBezTo>
                  <a:pt x="22478" y="99752"/>
                  <a:pt x="38173" y="100529"/>
                  <a:pt x="51516" y="103031"/>
                </a:cubicBezTo>
                <a:cubicBezTo>
                  <a:pt x="107014" y="113437"/>
                  <a:pt x="163133" y="120203"/>
                  <a:pt x="218941" y="128789"/>
                </a:cubicBezTo>
                <a:lnTo>
                  <a:pt x="321972" y="231820"/>
                </a:lnTo>
                <a:cubicBezTo>
                  <a:pt x="334851" y="244699"/>
                  <a:pt x="344991" y="261086"/>
                  <a:pt x="360609" y="270457"/>
                </a:cubicBezTo>
                <a:lnTo>
                  <a:pt x="489397" y="347730"/>
                </a:lnTo>
                <a:cubicBezTo>
                  <a:pt x="545206" y="339144"/>
                  <a:pt x="601859" y="334905"/>
                  <a:pt x="656823" y="321972"/>
                </a:cubicBezTo>
                <a:cubicBezTo>
                  <a:pt x="692082" y="313676"/>
                  <a:pt x="751824" y="265607"/>
                  <a:pt x="772732" y="244699"/>
                </a:cubicBezTo>
                <a:cubicBezTo>
                  <a:pt x="783677" y="233754"/>
                  <a:pt x="789904" y="218941"/>
                  <a:pt x="798490" y="206062"/>
                </a:cubicBezTo>
                <a:cubicBezTo>
                  <a:pt x="814493" y="142053"/>
                  <a:pt x="811369" y="172247"/>
                  <a:pt x="811369" y="11591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4320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50475-DB03-8571-22E8-2097107E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B1C83-88D6-6B61-FF2A-1C5F3E3C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4" t="7106" r="12331"/>
          <a:stretch/>
        </p:blipFill>
        <p:spPr>
          <a:xfrm>
            <a:off x="98854" y="-69148"/>
            <a:ext cx="11257005" cy="783740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B331126-B4F6-C49E-6691-45EFC457C05B}"/>
              </a:ext>
            </a:extLst>
          </p:cNvPr>
          <p:cNvSpPr/>
          <p:nvPr/>
        </p:nvSpPr>
        <p:spPr>
          <a:xfrm>
            <a:off x="3940935" y="1519707"/>
            <a:ext cx="3917655" cy="759854"/>
          </a:xfrm>
          <a:custGeom>
            <a:avLst/>
            <a:gdLst>
              <a:gd name="connsiteX0" fmla="*/ 965916 w 3917655"/>
              <a:gd name="connsiteY0" fmla="*/ 0 h 759854"/>
              <a:gd name="connsiteX1" fmla="*/ 115910 w 3917655"/>
              <a:gd name="connsiteY1" fmla="*/ 25758 h 759854"/>
              <a:gd name="connsiteX2" fmla="*/ 77273 w 3917655"/>
              <a:gd name="connsiteY2" fmla="*/ 64394 h 759854"/>
              <a:gd name="connsiteX3" fmla="*/ 12879 w 3917655"/>
              <a:gd name="connsiteY3" fmla="*/ 193183 h 759854"/>
              <a:gd name="connsiteX4" fmla="*/ 0 w 3917655"/>
              <a:gd name="connsiteY4" fmla="*/ 244699 h 759854"/>
              <a:gd name="connsiteX5" fmla="*/ 64395 w 3917655"/>
              <a:gd name="connsiteY5" fmla="*/ 386366 h 759854"/>
              <a:gd name="connsiteX6" fmla="*/ 128789 w 3917655"/>
              <a:gd name="connsiteY6" fmla="*/ 450761 h 759854"/>
              <a:gd name="connsiteX7" fmla="*/ 206062 w 3917655"/>
              <a:gd name="connsiteY7" fmla="*/ 515155 h 759854"/>
              <a:gd name="connsiteX8" fmla="*/ 296214 w 3917655"/>
              <a:gd name="connsiteY8" fmla="*/ 540913 h 759854"/>
              <a:gd name="connsiteX9" fmla="*/ 386366 w 3917655"/>
              <a:gd name="connsiteY9" fmla="*/ 579549 h 759854"/>
              <a:gd name="connsiteX10" fmla="*/ 437882 w 3917655"/>
              <a:gd name="connsiteY10" fmla="*/ 605307 h 759854"/>
              <a:gd name="connsiteX11" fmla="*/ 540913 w 3917655"/>
              <a:gd name="connsiteY11" fmla="*/ 631065 h 759854"/>
              <a:gd name="connsiteX12" fmla="*/ 1545465 w 3917655"/>
              <a:gd name="connsiteY12" fmla="*/ 643944 h 759854"/>
              <a:gd name="connsiteX13" fmla="*/ 1828800 w 3917655"/>
              <a:gd name="connsiteY13" fmla="*/ 695459 h 759854"/>
              <a:gd name="connsiteX14" fmla="*/ 1996226 w 3917655"/>
              <a:gd name="connsiteY14" fmla="*/ 721217 h 759854"/>
              <a:gd name="connsiteX15" fmla="*/ 2395471 w 3917655"/>
              <a:gd name="connsiteY15" fmla="*/ 759854 h 759854"/>
              <a:gd name="connsiteX16" fmla="*/ 2975020 w 3917655"/>
              <a:gd name="connsiteY16" fmla="*/ 721217 h 759854"/>
              <a:gd name="connsiteX17" fmla="*/ 3322750 w 3917655"/>
              <a:gd name="connsiteY17" fmla="*/ 656823 h 759854"/>
              <a:gd name="connsiteX18" fmla="*/ 3683358 w 3917655"/>
              <a:gd name="connsiteY18" fmla="*/ 605307 h 759854"/>
              <a:gd name="connsiteX19" fmla="*/ 3812147 w 3917655"/>
              <a:gd name="connsiteY19" fmla="*/ 579549 h 759854"/>
              <a:gd name="connsiteX20" fmla="*/ 3889420 w 3917655"/>
              <a:gd name="connsiteY20" fmla="*/ 566670 h 759854"/>
              <a:gd name="connsiteX21" fmla="*/ 3915178 w 3917655"/>
              <a:gd name="connsiteY21" fmla="*/ 450761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7655" h="759854">
                <a:moveTo>
                  <a:pt x="965916" y="0"/>
                </a:moveTo>
                <a:cubicBezTo>
                  <a:pt x="682581" y="8586"/>
                  <a:pt x="398634" y="5271"/>
                  <a:pt x="115910" y="25758"/>
                </a:cubicBezTo>
                <a:cubicBezTo>
                  <a:pt x="97744" y="27074"/>
                  <a:pt x="86819" y="48882"/>
                  <a:pt x="77273" y="64394"/>
                </a:cubicBezTo>
                <a:cubicBezTo>
                  <a:pt x="52118" y="105271"/>
                  <a:pt x="12879" y="193183"/>
                  <a:pt x="12879" y="193183"/>
                </a:cubicBezTo>
                <a:cubicBezTo>
                  <a:pt x="8586" y="210355"/>
                  <a:pt x="0" y="226999"/>
                  <a:pt x="0" y="244699"/>
                </a:cubicBezTo>
                <a:cubicBezTo>
                  <a:pt x="0" y="303785"/>
                  <a:pt x="27537" y="341317"/>
                  <a:pt x="64395" y="386366"/>
                </a:cubicBezTo>
                <a:cubicBezTo>
                  <a:pt x="83617" y="409860"/>
                  <a:pt x="106328" y="430341"/>
                  <a:pt x="128789" y="450761"/>
                </a:cubicBezTo>
                <a:cubicBezTo>
                  <a:pt x="153598" y="473315"/>
                  <a:pt x="176541" y="499259"/>
                  <a:pt x="206062" y="515155"/>
                </a:cubicBezTo>
                <a:cubicBezTo>
                  <a:pt x="233580" y="529972"/>
                  <a:pt x="266782" y="530401"/>
                  <a:pt x="296214" y="540913"/>
                </a:cubicBezTo>
                <a:cubicBezTo>
                  <a:pt x="327003" y="551909"/>
                  <a:pt x="356602" y="566020"/>
                  <a:pt x="386366" y="579549"/>
                </a:cubicBezTo>
                <a:cubicBezTo>
                  <a:pt x="403844" y="587493"/>
                  <a:pt x="419668" y="599236"/>
                  <a:pt x="437882" y="605307"/>
                </a:cubicBezTo>
                <a:cubicBezTo>
                  <a:pt x="471466" y="616502"/>
                  <a:pt x="505534" y="629831"/>
                  <a:pt x="540913" y="631065"/>
                </a:cubicBezTo>
                <a:cubicBezTo>
                  <a:pt x="875588" y="642740"/>
                  <a:pt x="1210614" y="639651"/>
                  <a:pt x="1545465" y="643944"/>
                </a:cubicBezTo>
                <a:cubicBezTo>
                  <a:pt x="1871398" y="671105"/>
                  <a:pt x="1540626" y="632813"/>
                  <a:pt x="1828800" y="695459"/>
                </a:cubicBezTo>
                <a:cubicBezTo>
                  <a:pt x="1883977" y="707454"/>
                  <a:pt x="1940328" y="713232"/>
                  <a:pt x="1996226" y="721217"/>
                </a:cubicBezTo>
                <a:cubicBezTo>
                  <a:pt x="2226647" y="754135"/>
                  <a:pt x="2157391" y="744974"/>
                  <a:pt x="2395471" y="759854"/>
                </a:cubicBezTo>
                <a:lnTo>
                  <a:pt x="2975020" y="721217"/>
                </a:lnTo>
                <a:cubicBezTo>
                  <a:pt x="3167592" y="704897"/>
                  <a:pt x="3138084" y="692565"/>
                  <a:pt x="3322750" y="656823"/>
                </a:cubicBezTo>
                <a:cubicBezTo>
                  <a:pt x="3858792" y="553073"/>
                  <a:pt x="3332511" y="657934"/>
                  <a:pt x="3683358" y="605307"/>
                </a:cubicBezTo>
                <a:cubicBezTo>
                  <a:pt x="3726653" y="598813"/>
                  <a:pt x="3769117" y="587617"/>
                  <a:pt x="3812147" y="579549"/>
                </a:cubicBezTo>
                <a:cubicBezTo>
                  <a:pt x="3837813" y="574737"/>
                  <a:pt x="3863662" y="570963"/>
                  <a:pt x="3889420" y="566670"/>
                </a:cubicBezTo>
                <a:cubicBezTo>
                  <a:pt x="3929466" y="506602"/>
                  <a:pt x="3915178" y="543512"/>
                  <a:pt x="3915178" y="45076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3191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FDBDF-2D26-F044-02C0-2A38A54F7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4" t="5768" r="-3987" b="-25"/>
          <a:stretch/>
        </p:blipFill>
        <p:spPr>
          <a:xfrm>
            <a:off x="284205" y="397089"/>
            <a:ext cx="12393828" cy="69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143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0A98C-4F20-9EC3-5179-721F9101D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5384" r="6453" b="6105"/>
          <a:stretch/>
        </p:blipFill>
        <p:spPr>
          <a:xfrm>
            <a:off x="729049" y="146546"/>
            <a:ext cx="11046939" cy="667986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8534CF-5F72-12C5-4B61-9EBD8A2F3445}"/>
              </a:ext>
            </a:extLst>
          </p:cNvPr>
          <p:cNvSpPr/>
          <p:nvPr/>
        </p:nvSpPr>
        <p:spPr>
          <a:xfrm>
            <a:off x="3549283" y="4997003"/>
            <a:ext cx="1512114" cy="991673"/>
          </a:xfrm>
          <a:custGeom>
            <a:avLst/>
            <a:gdLst>
              <a:gd name="connsiteX0" fmla="*/ 636351 w 1512114"/>
              <a:gd name="connsiteY0" fmla="*/ 0 h 991673"/>
              <a:gd name="connsiteX1" fmla="*/ 571956 w 1512114"/>
              <a:gd name="connsiteY1" fmla="*/ 12879 h 991673"/>
              <a:gd name="connsiteX2" fmla="*/ 288621 w 1512114"/>
              <a:gd name="connsiteY2" fmla="*/ 141667 h 991673"/>
              <a:gd name="connsiteX3" fmla="*/ 95438 w 1512114"/>
              <a:gd name="connsiteY3" fmla="*/ 257577 h 991673"/>
              <a:gd name="connsiteX4" fmla="*/ 56802 w 1512114"/>
              <a:gd name="connsiteY4" fmla="*/ 283335 h 991673"/>
              <a:gd name="connsiteX5" fmla="*/ 18165 w 1512114"/>
              <a:gd name="connsiteY5" fmla="*/ 321972 h 991673"/>
              <a:gd name="connsiteX6" fmla="*/ 69680 w 1512114"/>
              <a:gd name="connsiteY6" fmla="*/ 553791 h 991673"/>
              <a:gd name="connsiteX7" fmla="*/ 146954 w 1512114"/>
              <a:gd name="connsiteY7" fmla="*/ 708338 h 991673"/>
              <a:gd name="connsiteX8" fmla="*/ 301500 w 1512114"/>
              <a:gd name="connsiteY8" fmla="*/ 901521 h 991673"/>
              <a:gd name="connsiteX9" fmla="*/ 340137 w 1512114"/>
              <a:gd name="connsiteY9" fmla="*/ 927279 h 991673"/>
              <a:gd name="connsiteX10" fmla="*/ 365894 w 1512114"/>
              <a:gd name="connsiteY10" fmla="*/ 965915 h 991673"/>
              <a:gd name="connsiteX11" fmla="*/ 430289 w 1512114"/>
              <a:gd name="connsiteY11" fmla="*/ 991673 h 991673"/>
              <a:gd name="connsiteX12" fmla="*/ 971202 w 1512114"/>
              <a:gd name="connsiteY12" fmla="*/ 965915 h 991673"/>
              <a:gd name="connsiteX13" fmla="*/ 1164385 w 1512114"/>
              <a:gd name="connsiteY13" fmla="*/ 953036 h 991673"/>
              <a:gd name="connsiteX14" fmla="*/ 1267416 w 1512114"/>
              <a:gd name="connsiteY14" fmla="*/ 914400 h 991673"/>
              <a:gd name="connsiteX15" fmla="*/ 1344689 w 1512114"/>
              <a:gd name="connsiteY15" fmla="*/ 888642 h 991673"/>
              <a:gd name="connsiteX16" fmla="*/ 1460599 w 1512114"/>
              <a:gd name="connsiteY16" fmla="*/ 785611 h 991673"/>
              <a:gd name="connsiteX17" fmla="*/ 1486356 w 1512114"/>
              <a:gd name="connsiteY17" fmla="*/ 695459 h 991673"/>
              <a:gd name="connsiteX18" fmla="*/ 1512114 w 1512114"/>
              <a:gd name="connsiteY18" fmla="*/ 553791 h 991673"/>
              <a:gd name="connsiteX19" fmla="*/ 1499235 w 1512114"/>
              <a:gd name="connsiteY19" fmla="*/ 386366 h 991673"/>
              <a:gd name="connsiteX20" fmla="*/ 1460599 w 1512114"/>
              <a:gd name="connsiteY20" fmla="*/ 321972 h 991673"/>
              <a:gd name="connsiteX21" fmla="*/ 1383325 w 1512114"/>
              <a:gd name="connsiteY21" fmla="*/ 257577 h 991673"/>
              <a:gd name="connsiteX22" fmla="*/ 1318931 w 1512114"/>
              <a:gd name="connsiteY22" fmla="*/ 231820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12114" h="991673">
                <a:moveTo>
                  <a:pt x="636351" y="0"/>
                </a:moveTo>
                <a:cubicBezTo>
                  <a:pt x="614886" y="4293"/>
                  <a:pt x="592598" y="5594"/>
                  <a:pt x="571956" y="12879"/>
                </a:cubicBezTo>
                <a:cubicBezTo>
                  <a:pt x="494519" y="40209"/>
                  <a:pt x="362907" y="100067"/>
                  <a:pt x="288621" y="141667"/>
                </a:cubicBezTo>
                <a:cubicBezTo>
                  <a:pt x="223099" y="178359"/>
                  <a:pt x="157921" y="215920"/>
                  <a:pt x="95438" y="257577"/>
                </a:cubicBezTo>
                <a:cubicBezTo>
                  <a:pt x="82559" y="266163"/>
                  <a:pt x="68693" y="273426"/>
                  <a:pt x="56802" y="283335"/>
                </a:cubicBezTo>
                <a:cubicBezTo>
                  <a:pt x="42810" y="294995"/>
                  <a:pt x="31044" y="309093"/>
                  <a:pt x="18165" y="321972"/>
                </a:cubicBezTo>
                <a:cubicBezTo>
                  <a:pt x="-14805" y="420881"/>
                  <a:pt x="-5876" y="368336"/>
                  <a:pt x="69680" y="553791"/>
                </a:cubicBezTo>
                <a:cubicBezTo>
                  <a:pt x="91411" y="607131"/>
                  <a:pt x="117653" y="658752"/>
                  <a:pt x="146954" y="708338"/>
                </a:cubicBezTo>
                <a:cubicBezTo>
                  <a:pt x="193022" y="786299"/>
                  <a:pt x="235673" y="843923"/>
                  <a:pt x="301500" y="901521"/>
                </a:cubicBezTo>
                <a:cubicBezTo>
                  <a:pt x="313149" y="911714"/>
                  <a:pt x="327258" y="918693"/>
                  <a:pt x="340137" y="927279"/>
                </a:cubicBezTo>
                <a:cubicBezTo>
                  <a:pt x="348723" y="940158"/>
                  <a:pt x="353299" y="956919"/>
                  <a:pt x="365894" y="965915"/>
                </a:cubicBezTo>
                <a:cubicBezTo>
                  <a:pt x="384706" y="979352"/>
                  <a:pt x="407170" y="991673"/>
                  <a:pt x="430289" y="991673"/>
                </a:cubicBezTo>
                <a:cubicBezTo>
                  <a:pt x="610798" y="991673"/>
                  <a:pt x="790943" y="975402"/>
                  <a:pt x="971202" y="965915"/>
                </a:cubicBezTo>
                <a:cubicBezTo>
                  <a:pt x="1035650" y="962523"/>
                  <a:pt x="1099991" y="957329"/>
                  <a:pt x="1164385" y="953036"/>
                </a:cubicBezTo>
                <a:lnTo>
                  <a:pt x="1267416" y="914400"/>
                </a:lnTo>
                <a:cubicBezTo>
                  <a:pt x="1292985" y="905268"/>
                  <a:pt x="1320404" y="900784"/>
                  <a:pt x="1344689" y="888642"/>
                </a:cubicBezTo>
                <a:cubicBezTo>
                  <a:pt x="1382586" y="869693"/>
                  <a:pt x="1434629" y="811581"/>
                  <a:pt x="1460599" y="785611"/>
                </a:cubicBezTo>
                <a:cubicBezTo>
                  <a:pt x="1469185" y="755560"/>
                  <a:pt x="1478776" y="725779"/>
                  <a:pt x="1486356" y="695459"/>
                </a:cubicBezTo>
                <a:cubicBezTo>
                  <a:pt x="1495357" y="659454"/>
                  <a:pt x="1506372" y="588243"/>
                  <a:pt x="1512114" y="553791"/>
                </a:cubicBezTo>
                <a:cubicBezTo>
                  <a:pt x="1507821" y="497983"/>
                  <a:pt x="1511377" y="441006"/>
                  <a:pt x="1499235" y="386366"/>
                </a:cubicBezTo>
                <a:cubicBezTo>
                  <a:pt x="1493805" y="361930"/>
                  <a:pt x="1475618" y="341997"/>
                  <a:pt x="1460599" y="321972"/>
                </a:cubicBezTo>
                <a:cubicBezTo>
                  <a:pt x="1440621" y="295335"/>
                  <a:pt x="1411958" y="273938"/>
                  <a:pt x="1383325" y="257577"/>
                </a:cubicBezTo>
                <a:cubicBezTo>
                  <a:pt x="1334890" y="229900"/>
                  <a:pt x="1349461" y="231820"/>
                  <a:pt x="1318931" y="23182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3090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90B2D-3445-0FF5-EE72-211E0E157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4" t="5384" r="5947" b="11693"/>
          <a:stretch/>
        </p:blipFill>
        <p:spPr>
          <a:xfrm>
            <a:off x="358346" y="142231"/>
            <a:ext cx="11516497" cy="645260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BBEAF7F-0797-E57B-C41C-B9E7268E112C}"/>
              </a:ext>
            </a:extLst>
          </p:cNvPr>
          <p:cNvSpPr/>
          <p:nvPr/>
        </p:nvSpPr>
        <p:spPr>
          <a:xfrm>
            <a:off x="4134118" y="1880254"/>
            <a:ext cx="3361386" cy="167547"/>
          </a:xfrm>
          <a:custGeom>
            <a:avLst/>
            <a:gdLst>
              <a:gd name="connsiteX0" fmla="*/ 0 w 3361386"/>
              <a:gd name="connsiteY0" fmla="*/ 141729 h 167547"/>
              <a:gd name="connsiteX1" fmla="*/ 360609 w 3361386"/>
              <a:gd name="connsiteY1" fmla="*/ 154608 h 167547"/>
              <a:gd name="connsiteX2" fmla="*/ 682581 w 3361386"/>
              <a:gd name="connsiteY2" fmla="*/ 167487 h 167547"/>
              <a:gd name="connsiteX3" fmla="*/ 1867437 w 3361386"/>
              <a:gd name="connsiteY3" fmla="*/ 141729 h 167547"/>
              <a:gd name="connsiteX4" fmla="*/ 2189409 w 3361386"/>
              <a:gd name="connsiteY4" fmla="*/ 90214 h 167547"/>
              <a:gd name="connsiteX5" fmla="*/ 2653048 w 3361386"/>
              <a:gd name="connsiteY5" fmla="*/ 51577 h 167547"/>
              <a:gd name="connsiteX6" fmla="*/ 2936383 w 3361386"/>
              <a:gd name="connsiteY6" fmla="*/ 25819 h 167547"/>
              <a:gd name="connsiteX7" fmla="*/ 3181082 w 3361386"/>
              <a:gd name="connsiteY7" fmla="*/ 12940 h 167547"/>
              <a:gd name="connsiteX8" fmla="*/ 3361386 w 3361386"/>
              <a:gd name="connsiteY8" fmla="*/ 61 h 16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1386" h="167547">
                <a:moveTo>
                  <a:pt x="0" y="141729"/>
                </a:moveTo>
                <a:lnTo>
                  <a:pt x="360609" y="154608"/>
                </a:lnTo>
                <a:cubicBezTo>
                  <a:pt x="467942" y="158658"/>
                  <a:pt x="575175" y="168405"/>
                  <a:pt x="682581" y="167487"/>
                </a:cubicBezTo>
                <a:cubicBezTo>
                  <a:pt x="1077612" y="164111"/>
                  <a:pt x="1472485" y="150315"/>
                  <a:pt x="1867437" y="141729"/>
                </a:cubicBezTo>
                <a:cubicBezTo>
                  <a:pt x="1974761" y="124557"/>
                  <a:pt x="2081717" y="104899"/>
                  <a:pt x="2189409" y="90214"/>
                </a:cubicBezTo>
                <a:cubicBezTo>
                  <a:pt x="2443511" y="55564"/>
                  <a:pt x="2408656" y="70377"/>
                  <a:pt x="2653048" y="51577"/>
                </a:cubicBezTo>
                <a:cubicBezTo>
                  <a:pt x="2747603" y="44303"/>
                  <a:pt x="2841801" y="32740"/>
                  <a:pt x="2936383" y="25819"/>
                </a:cubicBezTo>
                <a:cubicBezTo>
                  <a:pt x="3017844" y="19858"/>
                  <a:pt x="3099596" y="18560"/>
                  <a:pt x="3181082" y="12940"/>
                </a:cubicBezTo>
                <a:cubicBezTo>
                  <a:pt x="3392601" y="-1648"/>
                  <a:pt x="3240600" y="61"/>
                  <a:pt x="3361386" y="6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80410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92F8B-6611-FF6A-ABAA-3EDFCAB8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2" t="6105" r="6655" b="15839"/>
          <a:stretch/>
        </p:blipFill>
        <p:spPr>
          <a:xfrm>
            <a:off x="123652" y="196920"/>
            <a:ext cx="11677051" cy="620388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CD07CD1-4776-853F-23B3-59FBDD813500}"/>
              </a:ext>
            </a:extLst>
          </p:cNvPr>
          <p:cNvSpPr/>
          <p:nvPr/>
        </p:nvSpPr>
        <p:spPr>
          <a:xfrm>
            <a:off x="3670479" y="1609859"/>
            <a:ext cx="4162709" cy="566671"/>
          </a:xfrm>
          <a:custGeom>
            <a:avLst/>
            <a:gdLst>
              <a:gd name="connsiteX0" fmla="*/ 0 w 4162709"/>
              <a:gd name="connsiteY0" fmla="*/ 0 h 566671"/>
              <a:gd name="connsiteX1" fmla="*/ 38636 w 4162709"/>
              <a:gd name="connsiteY1" fmla="*/ 77273 h 566671"/>
              <a:gd name="connsiteX2" fmla="*/ 257577 w 4162709"/>
              <a:gd name="connsiteY2" fmla="*/ 231820 h 566671"/>
              <a:gd name="connsiteX3" fmla="*/ 450760 w 4162709"/>
              <a:gd name="connsiteY3" fmla="*/ 347730 h 566671"/>
              <a:gd name="connsiteX4" fmla="*/ 605307 w 4162709"/>
              <a:gd name="connsiteY4" fmla="*/ 476518 h 566671"/>
              <a:gd name="connsiteX5" fmla="*/ 721217 w 4162709"/>
              <a:gd name="connsiteY5" fmla="*/ 515155 h 566671"/>
              <a:gd name="connsiteX6" fmla="*/ 991673 w 4162709"/>
              <a:gd name="connsiteY6" fmla="*/ 566671 h 566671"/>
              <a:gd name="connsiteX7" fmla="*/ 1558344 w 4162709"/>
              <a:gd name="connsiteY7" fmla="*/ 540913 h 566671"/>
              <a:gd name="connsiteX8" fmla="*/ 1751527 w 4162709"/>
              <a:gd name="connsiteY8" fmla="*/ 515155 h 566671"/>
              <a:gd name="connsiteX9" fmla="*/ 2125014 w 4162709"/>
              <a:gd name="connsiteY9" fmla="*/ 437882 h 566671"/>
              <a:gd name="connsiteX10" fmla="*/ 2292439 w 4162709"/>
              <a:gd name="connsiteY10" fmla="*/ 425003 h 566671"/>
              <a:gd name="connsiteX11" fmla="*/ 2498501 w 4162709"/>
              <a:gd name="connsiteY11" fmla="*/ 386366 h 566671"/>
              <a:gd name="connsiteX12" fmla="*/ 3116687 w 4162709"/>
              <a:gd name="connsiteY12" fmla="*/ 360609 h 566671"/>
              <a:gd name="connsiteX13" fmla="*/ 3296991 w 4162709"/>
              <a:gd name="connsiteY13" fmla="*/ 347730 h 566671"/>
              <a:gd name="connsiteX14" fmla="*/ 3966693 w 4162709"/>
              <a:gd name="connsiteY14" fmla="*/ 321972 h 566671"/>
              <a:gd name="connsiteX15" fmla="*/ 4043966 w 4162709"/>
              <a:gd name="connsiteY15" fmla="*/ 283335 h 566671"/>
              <a:gd name="connsiteX16" fmla="*/ 4146997 w 4162709"/>
              <a:gd name="connsiteY16" fmla="*/ 231820 h 566671"/>
              <a:gd name="connsiteX17" fmla="*/ 4159876 w 4162709"/>
              <a:gd name="connsiteY17" fmla="*/ 167426 h 566671"/>
              <a:gd name="connsiteX18" fmla="*/ 4108360 w 4162709"/>
              <a:gd name="connsiteY18" fmla="*/ 154547 h 566671"/>
              <a:gd name="connsiteX19" fmla="*/ 3992451 w 4162709"/>
              <a:gd name="connsiteY19" fmla="*/ 180304 h 566671"/>
              <a:gd name="connsiteX20" fmla="*/ 3889420 w 4162709"/>
              <a:gd name="connsiteY20" fmla="*/ 193183 h 566671"/>
              <a:gd name="connsiteX21" fmla="*/ 3747752 w 4162709"/>
              <a:gd name="connsiteY21" fmla="*/ 244699 h 566671"/>
              <a:gd name="connsiteX22" fmla="*/ 3606084 w 4162709"/>
              <a:gd name="connsiteY22" fmla="*/ 309093 h 566671"/>
              <a:gd name="connsiteX23" fmla="*/ 3361386 w 4162709"/>
              <a:gd name="connsiteY23" fmla="*/ 347730 h 566671"/>
              <a:gd name="connsiteX24" fmla="*/ 3245476 w 4162709"/>
              <a:gd name="connsiteY24" fmla="*/ 373487 h 566671"/>
              <a:gd name="connsiteX25" fmla="*/ 2653048 w 4162709"/>
              <a:gd name="connsiteY25" fmla="*/ 399245 h 566671"/>
              <a:gd name="connsiteX26" fmla="*/ 2112135 w 4162709"/>
              <a:gd name="connsiteY26" fmla="*/ 386366 h 566671"/>
              <a:gd name="connsiteX27" fmla="*/ 1970467 w 4162709"/>
              <a:gd name="connsiteY27" fmla="*/ 373487 h 566671"/>
              <a:gd name="connsiteX28" fmla="*/ 1944710 w 4162709"/>
              <a:gd name="connsiteY28" fmla="*/ 244699 h 56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62709" h="566671">
                <a:moveTo>
                  <a:pt x="0" y="0"/>
                </a:moveTo>
                <a:cubicBezTo>
                  <a:pt x="12879" y="25758"/>
                  <a:pt x="19177" y="56044"/>
                  <a:pt x="38636" y="77273"/>
                </a:cubicBezTo>
                <a:cubicBezTo>
                  <a:pt x="63711" y="104628"/>
                  <a:pt x="230451" y="214866"/>
                  <a:pt x="257577" y="231820"/>
                </a:cubicBezTo>
                <a:cubicBezTo>
                  <a:pt x="321258" y="271621"/>
                  <a:pt x="397659" y="294629"/>
                  <a:pt x="450760" y="347730"/>
                </a:cubicBezTo>
                <a:cubicBezTo>
                  <a:pt x="500806" y="397776"/>
                  <a:pt x="539677" y="443703"/>
                  <a:pt x="605307" y="476518"/>
                </a:cubicBezTo>
                <a:cubicBezTo>
                  <a:pt x="641734" y="494732"/>
                  <a:pt x="682208" y="503452"/>
                  <a:pt x="721217" y="515155"/>
                </a:cubicBezTo>
                <a:cubicBezTo>
                  <a:pt x="879514" y="562645"/>
                  <a:pt x="836210" y="551125"/>
                  <a:pt x="991673" y="566671"/>
                </a:cubicBezTo>
                <a:cubicBezTo>
                  <a:pt x="1180563" y="558085"/>
                  <a:pt x="1369692" y="553703"/>
                  <a:pt x="1558344" y="540913"/>
                </a:cubicBezTo>
                <a:cubicBezTo>
                  <a:pt x="1623159" y="536519"/>
                  <a:pt x="1687611" y="526776"/>
                  <a:pt x="1751527" y="515155"/>
                </a:cubicBezTo>
                <a:cubicBezTo>
                  <a:pt x="1876609" y="492413"/>
                  <a:pt x="1998256" y="447633"/>
                  <a:pt x="2125014" y="437882"/>
                </a:cubicBezTo>
                <a:lnTo>
                  <a:pt x="2292439" y="425003"/>
                </a:lnTo>
                <a:cubicBezTo>
                  <a:pt x="2361126" y="412124"/>
                  <a:pt x="2429069" y="394301"/>
                  <a:pt x="2498501" y="386366"/>
                </a:cubicBezTo>
                <a:cubicBezTo>
                  <a:pt x="2582450" y="376772"/>
                  <a:pt x="3096450" y="361307"/>
                  <a:pt x="3116687" y="360609"/>
                </a:cubicBezTo>
                <a:cubicBezTo>
                  <a:pt x="3176788" y="356316"/>
                  <a:pt x="3236799" y="350466"/>
                  <a:pt x="3296991" y="347730"/>
                </a:cubicBezTo>
                <a:cubicBezTo>
                  <a:pt x="3520160" y="337586"/>
                  <a:pt x="3744119" y="341160"/>
                  <a:pt x="3966693" y="321972"/>
                </a:cubicBezTo>
                <a:cubicBezTo>
                  <a:pt x="3995385" y="319499"/>
                  <a:pt x="4018684" y="297125"/>
                  <a:pt x="4043966" y="283335"/>
                </a:cubicBezTo>
                <a:cubicBezTo>
                  <a:pt x="4139550" y="231198"/>
                  <a:pt x="4074010" y="256149"/>
                  <a:pt x="4146997" y="231820"/>
                </a:cubicBezTo>
                <a:cubicBezTo>
                  <a:pt x="4151290" y="210355"/>
                  <a:pt x="4169666" y="187005"/>
                  <a:pt x="4159876" y="167426"/>
                </a:cubicBezTo>
                <a:cubicBezTo>
                  <a:pt x="4151960" y="151594"/>
                  <a:pt x="4126008" y="153190"/>
                  <a:pt x="4108360" y="154547"/>
                </a:cubicBezTo>
                <a:cubicBezTo>
                  <a:pt x="4068898" y="157582"/>
                  <a:pt x="4031428" y="173426"/>
                  <a:pt x="3992451" y="180304"/>
                </a:cubicBezTo>
                <a:cubicBezTo>
                  <a:pt x="3958367" y="186319"/>
                  <a:pt x="3923764" y="188890"/>
                  <a:pt x="3889420" y="193183"/>
                </a:cubicBezTo>
                <a:cubicBezTo>
                  <a:pt x="3853351" y="205206"/>
                  <a:pt x="3783597" y="226777"/>
                  <a:pt x="3747752" y="244699"/>
                </a:cubicBezTo>
                <a:cubicBezTo>
                  <a:pt x="3672245" y="282452"/>
                  <a:pt x="3693905" y="291529"/>
                  <a:pt x="3606084" y="309093"/>
                </a:cubicBezTo>
                <a:cubicBezTo>
                  <a:pt x="3525111" y="325288"/>
                  <a:pt x="3442677" y="333214"/>
                  <a:pt x="3361386" y="347730"/>
                </a:cubicBezTo>
                <a:cubicBezTo>
                  <a:pt x="3322423" y="354688"/>
                  <a:pt x="3284617" y="367616"/>
                  <a:pt x="3245476" y="373487"/>
                </a:cubicBezTo>
                <a:cubicBezTo>
                  <a:pt x="3095894" y="395924"/>
                  <a:pt x="2701750" y="397854"/>
                  <a:pt x="2653048" y="399245"/>
                </a:cubicBezTo>
                <a:lnTo>
                  <a:pt x="2112135" y="386366"/>
                </a:lnTo>
                <a:cubicBezTo>
                  <a:pt x="2064751" y="384578"/>
                  <a:pt x="2009453" y="400478"/>
                  <a:pt x="1970467" y="373487"/>
                </a:cubicBezTo>
                <a:cubicBezTo>
                  <a:pt x="1942628" y="354214"/>
                  <a:pt x="1944710" y="283523"/>
                  <a:pt x="1944710" y="24469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7382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A4F13-58B2-6EF0-B50D-4D0499B2E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6285" r="5946" b="4302"/>
          <a:stretch/>
        </p:blipFill>
        <p:spPr>
          <a:xfrm>
            <a:off x="716692" y="214934"/>
            <a:ext cx="11108724" cy="674409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2F7FD33-16E8-A7DF-F1E7-182E54628FFA}"/>
              </a:ext>
            </a:extLst>
          </p:cNvPr>
          <p:cNvSpPr/>
          <p:nvPr/>
        </p:nvSpPr>
        <p:spPr>
          <a:xfrm>
            <a:off x="3734873" y="3773510"/>
            <a:ext cx="2395471" cy="566670"/>
          </a:xfrm>
          <a:custGeom>
            <a:avLst/>
            <a:gdLst>
              <a:gd name="connsiteX0" fmla="*/ 2395471 w 2395471"/>
              <a:gd name="connsiteY0" fmla="*/ 167425 h 566670"/>
              <a:gd name="connsiteX1" fmla="*/ 2073499 w 2395471"/>
              <a:gd name="connsiteY1" fmla="*/ 141667 h 566670"/>
              <a:gd name="connsiteX2" fmla="*/ 1970468 w 2395471"/>
              <a:gd name="connsiteY2" fmla="*/ 103031 h 566670"/>
              <a:gd name="connsiteX3" fmla="*/ 1751527 w 2395471"/>
              <a:gd name="connsiteY3" fmla="*/ 64394 h 566670"/>
              <a:gd name="connsiteX4" fmla="*/ 1674254 w 2395471"/>
              <a:gd name="connsiteY4" fmla="*/ 38636 h 566670"/>
              <a:gd name="connsiteX5" fmla="*/ 1571223 w 2395471"/>
              <a:gd name="connsiteY5" fmla="*/ 25758 h 566670"/>
              <a:gd name="connsiteX6" fmla="*/ 1429555 w 2395471"/>
              <a:gd name="connsiteY6" fmla="*/ 0 h 566670"/>
              <a:gd name="connsiteX7" fmla="*/ 206062 w 2395471"/>
              <a:gd name="connsiteY7" fmla="*/ 12879 h 566670"/>
              <a:gd name="connsiteX8" fmla="*/ 141668 w 2395471"/>
              <a:gd name="connsiteY8" fmla="*/ 38636 h 566670"/>
              <a:gd name="connsiteX9" fmla="*/ 77273 w 2395471"/>
              <a:gd name="connsiteY9" fmla="*/ 77273 h 566670"/>
              <a:gd name="connsiteX10" fmla="*/ 25758 w 2395471"/>
              <a:gd name="connsiteY10" fmla="*/ 103031 h 566670"/>
              <a:gd name="connsiteX11" fmla="*/ 0 w 2395471"/>
              <a:gd name="connsiteY11" fmla="*/ 154546 h 566670"/>
              <a:gd name="connsiteX12" fmla="*/ 25758 w 2395471"/>
              <a:gd name="connsiteY12" fmla="*/ 309093 h 566670"/>
              <a:gd name="connsiteX13" fmla="*/ 206062 w 2395471"/>
              <a:gd name="connsiteY13" fmla="*/ 476518 h 566670"/>
              <a:gd name="connsiteX14" fmla="*/ 257578 w 2395471"/>
              <a:gd name="connsiteY14" fmla="*/ 489397 h 566670"/>
              <a:gd name="connsiteX15" fmla="*/ 425003 w 2395471"/>
              <a:gd name="connsiteY15" fmla="*/ 528034 h 566670"/>
              <a:gd name="connsiteX16" fmla="*/ 824248 w 2395471"/>
              <a:gd name="connsiteY16" fmla="*/ 566670 h 566670"/>
              <a:gd name="connsiteX17" fmla="*/ 1390919 w 2395471"/>
              <a:gd name="connsiteY17" fmla="*/ 540913 h 566670"/>
              <a:gd name="connsiteX18" fmla="*/ 1584102 w 2395471"/>
              <a:gd name="connsiteY18" fmla="*/ 515155 h 566670"/>
              <a:gd name="connsiteX19" fmla="*/ 2034862 w 2395471"/>
              <a:gd name="connsiteY19" fmla="*/ 489397 h 566670"/>
              <a:gd name="connsiteX20" fmla="*/ 2215166 w 2395471"/>
              <a:gd name="connsiteY20" fmla="*/ 437882 h 566670"/>
              <a:gd name="connsiteX21" fmla="*/ 2292440 w 2395471"/>
              <a:gd name="connsiteY21" fmla="*/ 399245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95471" h="566670">
                <a:moveTo>
                  <a:pt x="2395471" y="167425"/>
                </a:moveTo>
                <a:cubicBezTo>
                  <a:pt x="2384455" y="166777"/>
                  <a:pt x="2134276" y="156861"/>
                  <a:pt x="2073499" y="141667"/>
                </a:cubicBezTo>
                <a:cubicBezTo>
                  <a:pt x="2037915" y="132771"/>
                  <a:pt x="2005657" y="113381"/>
                  <a:pt x="1970468" y="103031"/>
                </a:cubicBezTo>
                <a:cubicBezTo>
                  <a:pt x="1884408" y="77719"/>
                  <a:pt x="1838183" y="75226"/>
                  <a:pt x="1751527" y="64394"/>
                </a:cubicBezTo>
                <a:cubicBezTo>
                  <a:pt x="1725769" y="55808"/>
                  <a:pt x="1700802" y="44325"/>
                  <a:pt x="1674254" y="38636"/>
                </a:cubicBezTo>
                <a:cubicBezTo>
                  <a:pt x="1640411" y="31384"/>
                  <a:pt x="1605410" y="31156"/>
                  <a:pt x="1571223" y="25758"/>
                </a:cubicBezTo>
                <a:cubicBezTo>
                  <a:pt x="1523813" y="18272"/>
                  <a:pt x="1476778" y="8586"/>
                  <a:pt x="1429555" y="0"/>
                </a:cubicBezTo>
                <a:lnTo>
                  <a:pt x="206062" y="12879"/>
                </a:lnTo>
                <a:cubicBezTo>
                  <a:pt x="182954" y="13572"/>
                  <a:pt x="162345" y="28297"/>
                  <a:pt x="141668" y="38636"/>
                </a:cubicBezTo>
                <a:cubicBezTo>
                  <a:pt x="119278" y="49831"/>
                  <a:pt x="99155" y="65116"/>
                  <a:pt x="77273" y="77273"/>
                </a:cubicBezTo>
                <a:cubicBezTo>
                  <a:pt x="60490" y="86597"/>
                  <a:pt x="42930" y="94445"/>
                  <a:pt x="25758" y="103031"/>
                </a:cubicBezTo>
                <a:cubicBezTo>
                  <a:pt x="17172" y="120203"/>
                  <a:pt x="0" y="135347"/>
                  <a:pt x="0" y="154546"/>
                </a:cubicBezTo>
                <a:cubicBezTo>
                  <a:pt x="0" y="206772"/>
                  <a:pt x="749" y="263244"/>
                  <a:pt x="25758" y="309093"/>
                </a:cubicBezTo>
                <a:cubicBezTo>
                  <a:pt x="26667" y="310760"/>
                  <a:pt x="156555" y="451765"/>
                  <a:pt x="206062" y="476518"/>
                </a:cubicBezTo>
                <a:cubicBezTo>
                  <a:pt x="221894" y="484434"/>
                  <a:pt x="240406" y="485104"/>
                  <a:pt x="257578" y="489397"/>
                </a:cubicBezTo>
                <a:cubicBezTo>
                  <a:pt x="345422" y="533320"/>
                  <a:pt x="286855" y="511457"/>
                  <a:pt x="425003" y="528034"/>
                </a:cubicBezTo>
                <a:cubicBezTo>
                  <a:pt x="720419" y="563483"/>
                  <a:pt x="538395" y="547613"/>
                  <a:pt x="824248" y="566670"/>
                </a:cubicBezTo>
                <a:cubicBezTo>
                  <a:pt x="1013138" y="558084"/>
                  <a:pt x="1202267" y="553703"/>
                  <a:pt x="1390919" y="540913"/>
                </a:cubicBezTo>
                <a:cubicBezTo>
                  <a:pt x="1455734" y="536519"/>
                  <a:pt x="1519345" y="520336"/>
                  <a:pt x="1584102" y="515155"/>
                </a:cubicBezTo>
                <a:cubicBezTo>
                  <a:pt x="1734121" y="503153"/>
                  <a:pt x="1884609" y="497983"/>
                  <a:pt x="2034862" y="489397"/>
                </a:cubicBezTo>
                <a:cubicBezTo>
                  <a:pt x="2094963" y="472225"/>
                  <a:pt x="2170967" y="482081"/>
                  <a:pt x="2215166" y="437882"/>
                </a:cubicBezTo>
                <a:cubicBezTo>
                  <a:pt x="2262910" y="390138"/>
                  <a:pt x="2235589" y="399245"/>
                  <a:pt x="2292440" y="39924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52639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54CA-91B3-17C1-A193-3C16CA804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/>
              <a:t>THE MDI QUESTIONAIRE GRADE 6,7,8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3C9DD-ACC7-01C8-D089-4C5D116DFE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2461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98450-72C6-9B81-9A9E-8732E0F8C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7" t="5672" r="23378" b="7475"/>
          <a:stretch/>
        </p:blipFill>
        <p:spPr>
          <a:xfrm>
            <a:off x="691979" y="-4731"/>
            <a:ext cx="9181070" cy="6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721</Words>
  <Application>Microsoft Office PowerPoint</Application>
  <PresentationFormat>Widescreen</PresentationFormat>
  <Paragraphs>94</Paragraphs>
  <Slides>125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1" baseType="lpstr">
      <vt:lpstr>Arial</vt:lpstr>
      <vt:lpstr>Arial Unicode MS</vt:lpstr>
      <vt:lpstr>Calibri</vt:lpstr>
      <vt:lpstr>Calibri Light</vt:lpstr>
      <vt:lpstr>Open Sans</vt:lpstr>
      <vt:lpstr>Office Theme</vt:lpstr>
      <vt:lpstr>PowerPoint Presentation</vt:lpstr>
      <vt:lpstr>URGENT REPORT DATA MINING ALL BC RESIDENTS FROM “PRE-CONCEPTION” </vt:lpstr>
      <vt:lpstr>PowerPoint Presentation</vt:lpstr>
      <vt:lpstr>PowerPoint Presentation</vt:lpstr>
      <vt:lpstr>World Bank 2005  RBC VP Charlie Coffee speech </vt:lpstr>
      <vt:lpstr>POPULATION DATA BC www.popdata.bc.ca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DATA SETS LINKED by PopDataBC</vt:lpstr>
      <vt:lpstr>PowerPoint Presentation</vt:lpstr>
      <vt:lpstr>PowerPoint Presentation</vt:lpstr>
      <vt:lpstr>PowerPoint Presentation</vt:lpstr>
      <vt:lpstr>PowerPoint Presentation</vt:lpstr>
      <vt:lpstr>SELLING OUR DATA - ACCESS  FEES</vt:lpstr>
      <vt:lpstr>PowerPoint Presentation</vt:lpstr>
      <vt:lpstr>PowerPoint Presentation</vt:lpstr>
      <vt:lpstr>PowerPoint Presentation</vt:lpstr>
      <vt:lpstr>PowerPoint Presentation</vt:lpstr>
      <vt:lpstr>PopDataBC FUNDERS &amp; GOVERNANCE</vt:lpstr>
      <vt:lpstr>PowerPoint Presentation</vt:lpstr>
      <vt:lpstr>PowerPoint Presentation</vt:lpstr>
      <vt:lpstr>PowerPoint Presentation</vt:lpstr>
      <vt:lpstr>UBC’s Human Early Learning Partnership (HELP) &amp; EDI &amp; MDI &amp; YDI &amp; CHEQ &amp;TDI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“PASSIVE CONSENT”  = NO CONSENT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THEY USE “PASSIVE CONSENT”</vt:lpstr>
      <vt:lpstr>PowerPoint Presentation</vt:lpstr>
      <vt:lpstr>PowerPoint Presentation</vt:lpstr>
      <vt:lpstr>PowerPoint Presentation</vt:lpstr>
      <vt:lpstr>LEGAL REQUIREMENT: MEANINGFUL CONSENT </vt:lpstr>
      <vt:lpstr>PowerPoint Presentation</vt:lpstr>
      <vt:lpstr>PowerPoint Presentation</vt:lpstr>
      <vt:lpstr>PowerPoint Presentation</vt:lpstr>
      <vt:lpstr>THE EDI QUESTIONAIRE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MDI QUESTIONNAIRE  GRADE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MDI QUESTIONAIRE GRADE 6,7,8</vt:lpstr>
      <vt:lpstr>PowerPoint Presentation</vt:lpstr>
      <vt:lpstr>PowerPoint Presentation</vt:lpstr>
      <vt:lpstr>WHO ARE THESE PEOPLE?</vt:lpstr>
      <vt:lpstr>PowerPoint Presentation</vt:lpstr>
      <vt:lpstr>PowerPoint Presentation</vt:lpstr>
      <vt:lpstr>H.E.L.P. BACKGROUND</vt:lpstr>
      <vt:lpstr>World Bank 2005  RBC VP Charlie Coffee speech </vt:lpstr>
      <vt:lpstr>PowerPoint Presentation</vt:lpstr>
      <vt:lpstr>PowerPoint Presentation</vt:lpstr>
      <vt:lpstr>ARE KIDS OUTCOMES BETTER WITH HELP?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DO?</vt:lpstr>
      <vt:lpstr>WHAT TO DO? Parents, students, teachers, anyone</vt:lpstr>
      <vt:lpstr>PowerPoint Presentation</vt:lpstr>
      <vt:lpstr>WHAT TO DO? IN THE COMPLAINT: include</vt:lpstr>
      <vt:lpstr>WHAT TO DO?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praise karl</dc:creator>
  <cp:lastModifiedBy>praise karl</cp:lastModifiedBy>
  <cp:revision>2</cp:revision>
  <dcterms:created xsi:type="dcterms:W3CDTF">2024-02-21T18:13:19Z</dcterms:created>
  <dcterms:modified xsi:type="dcterms:W3CDTF">2024-02-22T23:39:35Z</dcterms:modified>
</cp:coreProperties>
</file>